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75" r:id="rId8"/>
    <p:sldId id="276" r:id="rId9"/>
    <p:sldId id="265" r:id="rId10"/>
    <p:sldId id="277" r:id="rId11"/>
    <p:sldId id="278" r:id="rId12"/>
    <p:sldId id="279" r:id="rId13"/>
    <p:sldId id="280" r:id="rId14"/>
    <p:sldId id="281" r:id="rId15"/>
    <p:sldId id="268" r:id="rId16"/>
    <p:sldId id="269" r:id="rId17"/>
    <p:sldId id="282" r:id="rId18"/>
    <p:sldId id="283" r:id="rId19"/>
    <p:sldId id="272" r:id="rId20"/>
    <p:sldId id="28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3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2.wma"/><Relationship Id="rId1" Type="http://schemas.microsoft.com/office/2007/relationships/media" Target="../media/media12.wm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wma"/><Relationship Id="rId1" Type="http://schemas.microsoft.com/office/2007/relationships/media" Target="../media/media13.wm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wma"/><Relationship Id="rId1" Type="http://schemas.microsoft.com/office/2007/relationships/media" Target="../media/media14.wma"/><Relationship Id="rId6" Type="http://schemas.openxmlformats.org/officeDocument/2006/relationships/image" Target="../media/image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wma"/><Relationship Id="rId1" Type="http://schemas.microsoft.com/office/2007/relationships/media" Target="../media/media15.wm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6.wma"/><Relationship Id="rId1" Type="http://schemas.microsoft.com/office/2007/relationships/media" Target="../media/media16.wm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7.wma"/><Relationship Id="rId1" Type="http://schemas.microsoft.com/office/2007/relationships/media" Target="../media/media17.wm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18.wma"/><Relationship Id="rId1" Type="http://schemas.microsoft.com/office/2007/relationships/media" Target="../media/media18.wm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wma"/><Relationship Id="rId1" Type="http://schemas.microsoft.com/office/2007/relationships/media" Target="../media/media19.wm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wma"/><Relationship Id="rId1" Type="http://schemas.microsoft.com/office/2007/relationships/media" Target="../media/media2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ma"/><Relationship Id="rId1" Type="http://schemas.microsoft.com/office/2007/relationships/media" Target="../media/media21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Minh Thien Nguyen</a:t>
            </a:r>
            <a:br>
              <a:rPr lang="en-US" dirty="0" smtClean="0"/>
            </a:br>
            <a:r>
              <a:rPr lang="en-US" dirty="0" smtClean="0"/>
              <a:t>MSDS696</a:t>
            </a:r>
            <a:br>
              <a:rPr lang="en-US" dirty="0" smtClean="0"/>
            </a:br>
            <a:r>
              <a:rPr lang="en-US" dirty="0"/>
              <a:t>data science </a:t>
            </a:r>
            <a:r>
              <a:rPr lang="en-US" dirty="0" smtClean="0"/>
              <a:t>practicum 2 Regis university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August - 2018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63"/>
    </mc:Choice>
    <mc:Fallback xmlns="">
      <p:transition spd="slow" advTm="24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180034" cy="976312"/>
          </a:xfrm>
        </p:spPr>
        <p:txBody>
          <a:bodyPr>
            <a:normAutofit/>
          </a:bodyPr>
          <a:lstStyle/>
          <a:p>
            <a:r>
              <a:rPr lang="en-US" dirty="0"/>
              <a:t>II. Initial Data Exploratory</a:t>
            </a:r>
            <a:br>
              <a:rPr lang="en-US" dirty="0"/>
            </a:br>
            <a:r>
              <a:rPr lang="en-US" dirty="0" smtClean="0"/>
              <a:t>	bureau.csv and bureau_balance.csv</a:t>
            </a:r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43" y="1725743"/>
            <a:ext cx="5431123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8196" y="1725743"/>
            <a:ext cx="4736345" cy="47350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00"/>
    </mc:Choice>
    <mc:Fallback xmlns="">
      <p:transition spd="slow" advTm="1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922047" cy="976312"/>
          </a:xfrm>
        </p:spPr>
        <p:txBody>
          <a:bodyPr>
            <a:normAutofit/>
          </a:bodyPr>
          <a:lstStyle/>
          <a:p>
            <a:r>
              <a:rPr lang="en-US" dirty="0"/>
              <a:t>III. Steps to clean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bureau.csv and </a:t>
            </a:r>
            <a:r>
              <a:rPr lang="en-US" dirty="0" smtClean="0"/>
              <a:t>bureau_balance.csv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2"/>
            <a:ext cx="8963026" cy="51069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After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Numeric feature cleaning step</a:t>
            </a:r>
          </a:p>
          <a:p>
            <a:pPr lvl="0"/>
            <a:r>
              <a:rPr lang="en-US" dirty="0" smtClean="0"/>
              <a:t>         1.</a:t>
            </a:r>
            <a:r>
              <a:rPr lang="en-US" dirty="0"/>
              <a:t> take absolute value for negative numeric features</a:t>
            </a:r>
            <a:endParaRPr lang="en-US" dirty="0" smtClean="0"/>
          </a:p>
          <a:p>
            <a:pPr lvl="0"/>
            <a:r>
              <a:rPr lang="en-US" dirty="0"/>
              <a:t>	2</a:t>
            </a:r>
            <a:r>
              <a:rPr lang="en-US" dirty="0" smtClean="0"/>
              <a:t>. impute missing value with the median of each features</a:t>
            </a:r>
          </a:p>
          <a:p>
            <a:pPr lvl="0"/>
            <a:r>
              <a:rPr lang="en-US" dirty="0" smtClean="0"/>
              <a:t>          3. summing each features per client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Categorical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impute missing value with the mode of each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</a:t>
            </a:r>
            <a:r>
              <a:rPr lang="en-US" dirty="0"/>
              <a:t>. get the total counts of each </a:t>
            </a:r>
            <a:r>
              <a:rPr lang="en-US" dirty="0" smtClean="0"/>
              <a:t>levels in a features and make  each levels  a feature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Then remove features which have missing value &gt; 0.9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678" y="1963709"/>
            <a:ext cx="7806362" cy="12622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2"/>
    </mc:Choice>
    <mc:Fallback xmlns="">
      <p:transition spd="slow" advTm="64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" x="5861050" y="3613150"/>
          <p14:tracePt t="35" x="5765800" y="3606800"/>
          <p14:tracePt t="42" x="5657850" y="3587750"/>
          <p14:tracePt t="51" x="5492750" y="3581400"/>
          <p14:tracePt t="62" x="4972050" y="3498850"/>
          <p14:tracePt t="83" x="4095750" y="3441700"/>
          <p14:tracePt t="98" x="3397250" y="3384550"/>
          <p14:tracePt t="114" x="2743200" y="3371850"/>
          <p14:tracePt t="130" x="2216150" y="3333750"/>
          <p14:tracePt t="146" x="1917700" y="3302000"/>
          <p14:tracePt t="164" x="1797050" y="3289300"/>
          <p14:tracePt t="182" x="1727200" y="3276600"/>
          <p14:tracePt t="199" x="1714500" y="3276600"/>
          <p14:tracePt t="213" x="1701800" y="3276600"/>
          <p14:tracePt t="341" x="1695450" y="3276600"/>
          <p14:tracePt t="352" x="1682750" y="3276600"/>
          <p14:tracePt t="364" x="1663700" y="3263900"/>
          <p14:tracePt t="380" x="1651000" y="3263900"/>
          <p14:tracePt t="397" x="1644650" y="3257550"/>
          <p14:tracePt t="17077" x="1835150" y="3168650"/>
          <p14:tracePt t="17220" x="1873250" y="3143250"/>
          <p14:tracePt t="17228" x="1917700" y="3124200"/>
          <p14:tracePt t="17236" x="1943100" y="3111500"/>
          <p14:tracePt t="17248" x="2025650" y="3060700"/>
          <p14:tracePt t="17264" x="2120900" y="2997200"/>
          <p14:tracePt t="17281" x="2209800" y="2940050"/>
          <p14:tracePt t="17296" x="2266950" y="2889250"/>
          <p14:tracePt t="17313" x="2311400" y="2857500"/>
          <p14:tracePt t="17330" x="2400300" y="2800350"/>
          <p14:tracePt t="17346" x="2463800" y="2774950"/>
          <p14:tracePt t="17363" x="2520950" y="2749550"/>
          <p14:tracePt t="17380" x="2597150" y="2717800"/>
          <p14:tracePt t="17396" x="2641600" y="2679700"/>
          <p14:tracePt t="17416" x="2673350" y="2667000"/>
          <p14:tracePt t="17434" x="2686050" y="2647950"/>
          <p14:tracePt t="17449" x="2698750" y="2647950"/>
          <p14:tracePt t="17462" x="2711450" y="2628900"/>
          <p14:tracePt t="17482" x="2724150" y="2616200"/>
          <p14:tracePt t="17496" x="2743200" y="2603500"/>
          <p14:tracePt t="17513" x="2781300" y="2559050"/>
          <p14:tracePt t="17530" x="2813050" y="2527300"/>
          <p14:tracePt t="17546" x="2838450" y="2508250"/>
          <p14:tracePt t="17564" x="2882900" y="2476500"/>
          <p14:tracePt t="17580" x="2921000" y="2451100"/>
          <p14:tracePt t="17597" x="2946400" y="2425700"/>
          <p14:tracePt t="17613" x="2959100" y="2419350"/>
          <p14:tracePt t="17630" x="2971800" y="2413000"/>
          <p14:tracePt t="17646" x="2978150" y="2406650"/>
          <p14:tracePt t="17665" x="2984500" y="2400300"/>
          <p14:tracePt t="17681" x="2984500" y="2393950"/>
          <p14:tracePt t="17700" x="2997200" y="2387600"/>
          <p14:tracePt t="17713" x="3003550" y="2381250"/>
          <p14:tracePt t="17729" x="3009900" y="2381250"/>
          <p14:tracePt t="17747" x="3016250" y="2368550"/>
          <p14:tracePt t="17763" x="3022600" y="2362200"/>
          <p14:tracePt t="17796" x="3028950" y="2355850"/>
          <p14:tracePt t="17814" x="3041650" y="2349500"/>
          <p14:tracePt t="17831" x="3054350" y="2336800"/>
          <p14:tracePt t="17863" x="3060700" y="2330450"/>
          <p14:tracePt t="17903" x="3067050" y="2324100"/>
          <p14:tracePt t="18026" x="3073400" y="2311400"/>
          <p14:tracePt t="18058" x="3073400" y="2324100"/>
          <p14:tracePt t="18922" x="3067050" y="2336800"/>
          <p14:tracePt t="18935" x="3048000" y="2374900"/>
          <p14:tracePt t="18947" x="3035300" y="2413000"/>
          <p14:tracePt t="18964" x="3028950" y="2451100"/>
          <p14:tracePt t="18982" x="3009900" y="2482850"/>
          <p14:tracePt t="18998" x="2997200" y="2546350"/>
          <p14:tracePt t="19015" x="2990850" y="2565400"/>
          <p14:tracePt t="19033" x="2990850" y="2597150"/>
          <p14:tracePt t="19048" x="2984500" y="2622550"/>
          <p14:tracePt t="19065" x="2978150" y="2635250"/>
          <p14:tracePt t="19085" x="2971800" y="2660650"/>
          <p14:tracePt t="19099" x="2952750" y="2698750"/>
          <p14:tracePt t="19115" x="2952750" y="2730500"/>
          <p14:tracePt t="19133" x="2946400" y="2762250"/>
          <p14:tracePt t="19148" x="2946400" y="2832100"/>
          <p14:tracePt t="19165" x="2946400" y="2876550"/>
          <p14:tracePt t="19181" x="2946400" y="2965450"/>
          <p14:tracePt t="19203" x="2946400" y="3009900"/>
          <p14:tracePt t="19215" x="2946400" y="3035300"/>
          <p14:tracePt t="19231" x="2946400" y="3060700"/>
          <p14:tracePt t="19248" x="2952750" y="3079750"/>
          <p14:tracePt t="19265" x="2965450" y="3105150"/>
          <p14:tracePt t="19282" x="2971800" y="3117850"/>
          <p14:tracePt t="19298" x="2978150" y="3136900"/>
          <p14:tracePt t="19315" x="2984500" y="3149600"/>
          <p14:tracePt t="19331" x="2997200" y="3181350"/>
          <p14:tracePt t="19348" x="3003550" y="3194050"/>
          <p14:tracePt t="19365" x="3022600" y="3232150"/>
          <p14:tracePt t="19382" x="3067050" y="3302000"/>
          <p14:tracePt t="19402" x="3117850" y="3346450"/>
          <p14:tracePt t="19416" x="3155950" y="3365500"/>
          <p14:tracePt t="19436" x="3213100" y="3409950"/>
          <p14:tracePt t="19454" x="3263900" y="3429000"/>
          <p14:tracePt t="19465" x="3314700" y="3448050"/>
          <p14:tracePt t="19482" x="3378200" y="3467100"/>
          <p14:tracePt t="19499" x="3429000" y="3473450"/>
          <p14:tracePt t="19515" x="3486150" y="3479800"/>
          <p14:tracePt t="19532" x="3536950" y="3479800"/>
          <p14:tracePt t="19549" x="3587750" y="3479800"/>
          <p14:tracePt t="19565" x="3638550" y="3479800"/>
          <p14:tracePt t="19583" x="3714750" y="3441700"/>
          <p14:tracePt t="19599" x="3759200" y="3422650"/>
          <p14:tracePt t="19616" x="3816350" y="3378200"/>
          <p14:tracePt t="19636" x="3867150" y="3340100"/>
          <p14:tracePt t="19649" x="3911600" y="3314700"/>
          <p14:tracePt t="19666" x="3962400" y="3282950"/>
          <p14:tracePt t="19682" x="4006850" y="3251200"/>
          <p14:tracePt t="19702" x="4038600" y="3232150"/>
          <p14:tracePt t="19716" x="4057650" y="3213100"/>
          <p14:tracePt t="19733" x="4070350" y="3175000"/>
          <p14:tracePt t="19749" x="4083050" y="3130550"/>
          <p14:tracePt t="19767" x="4095750" y="3079750"/>
          <p14:tracePt t="19783" x="4095750" y="3048000"/>
          <p14:tracePt t="19799" x="4114800" y="2978150"/>
          <p14:tracePt t="19816" x="4114800" y="2940050"/>
          <p14:tracePt t="19832" x="4114800" y="2914650"/>
          <p14:tracePt t="19849" x="4114800" y="2876550"/>
          <p14:tracePt t="19867" x="4121150" y="2844800"/>
          <p14:tracePt t="19883" x="4121150" y="2825750"/>
          <p14:tracePt t="19899" x="4121150" y="2774950"/>
          <p14:tracePt t="19917" x="4121150" y="2736850"/>
          <p14:tracePt t="19933" x="4121150" y="2698750"/>
          <p14:tracePt t="19949" x="4121150" y="2654300"/>
          <p14:tracePt t="19966" x="4121150" y="2603500"/>
          <p14:tracePt t="19985" x="4114800" y="2559050"/>
          <p14:tracePt t="20000" x="4108450" y="2533650"/>
          <p14:tracePt t="20016" x="4095750" y="2489200"/>
          <p14:tracePt t="20035" x="4089400" y="2457450"/>
          <p14:tracePt t="20059" x="4070350" y="2419350"/>
          <p14:tracePt t="20079" x="4051300" y="2355850"/>
          <p14:tracePt t="20090" x="4051300" y="2336800"/>
          <p14:tracePt t="20100" x="4038600" y="2311400"/>
          <p14:tracePt t="20120" x="4006850" y="2266950"/>
          <p14:tracePt t="20138" x="3994150" y="2247900"/>
          <p14:tracePt t="20156" x="3975100" y="2228850"/>
          <p14:tracePt t="20171" x="3956050" y="2216150"/>
          <p14:tracePt t="20184" x="3911600" y="2184400"/>
          <p14:tracePt t="20204" x="3886200" y="2165350"/>
          <p14:tracePt t="20217" x="3822700" y="2139950"/>
          <p14:tracePt t="20237" x="3759200" y="2127250"/>
          <p14:tracePt t="20254" x="3708400" y="2114550"/>
          <p14:tracePt t="20269" x="3644900" y="2082800"/>
          <p14:tracePt t="20286" x="3587750" y="2070100"/>
          <p14:tracePt t="20306" x="3543300" y="2063750"/>
          <p14:tracePt t="20337" x="3511550" y="2063750"/>
          <p14:tracePt t="20353" x="3492500" y="2063750"/>
          <p14:tracePt t="20372" x="3473450" y="2063750"/>
          <p14:tracePt t="20391" x="3454400" y="2063750"/>
          <p14:tracePt t="20403" x="3390900" y="2089150"/>
          <p14:tracePt t="20436" x="3251200" y="2152650"/>
          <p14:tracePt t="20452" x="3181350" y="2184400"/>
          <p14:tracePt t="20469" x="3117850" y="2228850"/>
          <p14:tracePt t="20483" x="3054350" y="2279650"/>
          <p14:tracePt t="20504" x="3016250" y="2330450"/>
          <p14:tracePt t="20520" x="2997200" y="2374900"/>
          <p14:tracePt t="20536" x="2965450" y="2432050"/>
          <p14:tracePt t="20554" x="2952750" y="2476500"/>
          <p14:tracePt t="20573" x="2946400" y="2527300"/>
          <p14:tracePt t="20587" x="2927350" y="2578100"/>
          <p14:tracePt t="20603" x="2927350" y="2609850"/>
          <p14:tracePt t="20618" x="2921000" y="2654300"/>
          <p14:tracePt t="20633" x="2921000" y="2692400"/>
          <p14:tracePt t="20654" x="2921000" y="2774950"/>
          <p14:tracePt t="20671" x="2921000" y="2825750"/>
          <p14:tracePt t="20689" x="2921000" y="2882900"/>
          <p14:tracePt t="20708" x="2921000" y="2940050"/>
          <p14:tracePt t="20717" x="2940050" y="3022600"/>
          <p14:tracePt t="20737" x="2965450" y="3092450"/>
          <p14:tracePt t="20755" x="2997200" y="3162300"/>
          <p14:tracePt t="20771" x="3035300" y="3238500"/>
          <p14:tracePt t="20785" x="3067050" y="3289300"/>
          <p14:tracePt t="20803" x="3098800" y="3327400"/>
          <p14:tracePt t="20817" x="3130550" y="3346450"/>
          <p14:tracePt t="20833" x="3149600" y="3359150"/>
          <p14:tracePt t="20851" x="3168650" y="3359150"/>
          <p14:tracePt t="20870" x="3200400" y="3371850"/>
          <p14:tracePt t="20888" x="3238500" y="3390900"/>
          <p14:tracePt t="20903" x="3276600" y="3403600"/>
          <p14:tracePt t="20920" x="3302000" y="3409950"/>
          <p14:tracePt t="20936" x="3384550" y="3422650"/>
          <p14:tracePt t="20954" x="3454400" y="3435350"/>
          <p14:tracePt t="20968" x="3524250" y="3441700"/>
          <p14:tracePt t="20986" x="3587750" y="3441700"/>
          <p14:tracePt t="21002" x="3619500" y="3441700"/>
          <p14:tracePt t="21019" x="3651250" y="3441700"/>
          <p14:tracePt t="21034" x="3676650" y="3441700"/>
          <p14:tracePt t="21051" x="3721100" y="3409950"/>
          <p14:tracePt t="21068" x="3778250" y="3346450"/>
          <p14:tracePt t="21090" x="3822700" y="3270250"/>
          <p14:tracePt t="21102" x="3867150" y="3175000"/>
          <p14:tracePt t="21120" x="3898900" y="3105150"/>
          <p14:tracePt t="21135" x="3930650" y="3060700"/>
          <p14:tracePt t="21151" x="3968750" y="2997200"/>
          <p14:tracePt t="21167" x="4000500" y="2946400"/>
          <p14:tracePt t="21184" x="4013200" y="2901950"/>
          <p14:tracePt t="21184" x="4019550" y="2870200"/>
          <p14:tracePt t="21208" x="4019550" y="2838450"/>
          <p14:tracePt t="21218" x="4025900" y="2800350"/>
          <p14:tracePt t="21234" x="4025900" y="2749550"/>
          <p14:tracePt t="21251" x="4025900" y="2692400"/>
          <p14:tracePt t="21270" x="4025900" y="2660650"/>
          <p14:tracePt t="21284" x="4019550" y="2609850"/>
          <p14:tracePt t="21300" x="3994150" y="2584450"/>
          <p14:tracePt t="21318" x="3987800" y="2559050"/>
          <p14:tracePt t="21333" x="3975100" y="2533650"/>
          <p14:tracePt t="21350" x="3962400" y="2514600"/>
          <p14:tracePt t="21369" x="3956050" y="2501900"/>
          <p14:tracePt t="21384" x="3943350" y="2476500"/>
          <p14:tracePt t="21400" x="3924300" y="2451100"/>
          <p14:tracePt t="21417" x="3917950" y="2432050"/>
          <p14:tracePt t="21436" x="3898900" y="2406650"/>
          <p14:tracePt t="21452" x="3892550" y="2400300"/>
          <p14:tracePt t="21466" x="3879850" y="2381250"/>
          <p14:tracePt t="21484" x="3867150" y="2362200"/>
          <p14:tracePt t="21516" x="3860800" y="2355850"/>
          <p14:tracePt t="21535" x="3854450" y="2349500"/>
          <p14:tracePt t="25059" x="3854450" y="2343150"/>
          <p14:tracePt t="25440" x="3848100" y="2336800"/>
          <p14:tracePt t="25527" x="3841750" y="2330450"/>
          <p14:tracePt t="25602" x="3835400" y="2330450"/>
          <p14:tracePt t="29998" x="3860800" y="2336800"/>
          <p14:tracePt t="30025" x="3905250" y="2355850"/>
          <p14:tracePt t="30034" x="3943350" y="2387600"/>
          <p14:tracePt t="30045" x="4019550" y="2419350"/>
          <p14:tracePt t="30059" x="4095750" y="2444750"/>
          <p14:tracePt t="30076" x="4178300" y="2476500"/>
          <p14:tracePt t="30093" x="4248150" y="2514600"/>
          <p14:tracePt t="30109" x="4279900" y="2520950"/>
          <p14:tracePt t="30127" x="4305300" y="2508250"/>
          <p14:tracePt t="30143" x="4305300" y="2489200"/>
          <p14:tracePt t="30175" x="4311650" y="2482850"/>
          <p14:tracePt t="30544" x="4311650" y="2463800"/>
          <p14:tracePt t="30552" x="4311650" y="2444750"/>
          <p14:tracePt t="30563" x="4298950" y="2419350"/>
          <p14:tracePt t="30578" x="4292600" y="2387600"/>
          <p14:tracePt t="30595" x="4292600" y="2362200"/>
          <p14:tracePt t="30612" x="4292600" y="2305050"/>
          <p14:tracePt t="30629" x="4292600" y="2273300"/>
          <p14:tracePt t="30645" x="4298950" y="2209800"/>
          <p14:tracePt t="30667" x="4311650" y="2165350"/>
          <p14:tracePt t="30681" x="4324350" y="2139950"/>
          <p14:tracePt t="30681" x="4343400" y="2095500"/>
          <p14:tracePt t="30715" x="4343400" y="2082800"/>
          <p14:tracePt t="30722" x="4362450" y="2076450"/>
          <p14:tracePt t="30728" x="4387850" y="2044700"/>
          <p14:tracePt t="30743" x="4413250" y="2012950"/>
          <p14:tracePt t="30760" x="4445000" y="1987550"/>
          <p14:tracePt t="30776" x="4470400" y="1974850"/>
          <p14:tracePt t="30797" x="4502150" y="1955800"/>
          <p14:tracePt t="30810" x="4533900" y="1924050"/>
          <p14:tracePt t="30827" x="4578350" y="1905000"/>
          <p14:tracePt t="30844" x="4622800" y="1885950"/>
          <p14:tracePt t="30860" x="4679950" y="1860550"/>
          <p14:tracePt t="30877" x="4756150" y="1841500"/>
          <p14:tracePt t="30895" x="4819650" y="1816100"/>
          <p14:tracePt t="30912" x="4838700" y="1803400"/>
          <p14:tracePt t="30927" x="4851400" y="1803400"/>
          <p14:tracePt t="30946" x="4857750" y="1803400"/>
          <p14:tracePt t="30961" x="4864100" y="1803400"/>
          <p14:tracePt t="30995" x="4870450" y="1803400"/>
          <p14:tracePt t="31016" x="4876800" y="1803400"/>
          <p14:tracePt t="31028" x="4883150" y="1803400"/>
          <p14:tracePt t="31048" x="4895850" y="1803400"/>
          <p14:tracePt t="31060" x="4902200" y="1803400"/>
          <p14:tracePt t="31076" x="4927600" y="1797050"/>
          <p14:tracePt t="31094" x="4953000" y="1790700"/>
          <p14:tracePt t="31111" x="4978400" y="1790700"/>
          <p14:tracePt t="31127" x="4984750" y="1790700"/>
          <p14:tracePt t="31159" x="4997450" y="1790700"/>
          <p14:tracePt t="31199" x="5003800" y="1790700"/>
          <p14:tracePt t="31207" x="5016500" y="1790700"/>
          <p14:tracePt t="31215" x="5022850" y="1790700"/>
          <p14:tracePt t="31228" x="5060950" y="1790700"/>
          <p14:tracePt t="31244" x="5105400" y="1790700"/>
          <p14:tracePt t="31260" x="5162550" y="1790700"/>
          <p14:tracePt t="31277" x="5245100" y="1790700"/>
          <p14:tracePt t="31296" x="5435600" y="1790700"/>
          <p14:tracePt t="31311" x="5607050" y="1790700"/>
          <p14:tracePt t="31327" x="5791200" y="1790700"/>
          <p14:tracePt t="31344" x="6013450" y="1790700"/>
          <p14:tracePt t="31360" x="6223000" y="1790700"/>
          <p14:tracePt t="31377" x="6457950" y="1790700"/>
          <p14:tracePt t="31394" x="6616700" y="1797050"/>
          <p14:tracePt t="31410" x="6756400" y="1822450"/>
          <p14:tracePt t="31434" x="6870700" y="1828800"/>
          <p14:tracePt t="31447" x="6972300" y="1835150"/>
          <p14:tracePt t="31463" x="7048500" y="1841500"/>
          <p14:tracePt t="31480" x="7105650" y="1847850"/>
          <p14:tracePt t="31494" x="7188200" y="1866900"/>
          <p14:tracePt t="31511" x="7226300" y="1866900"/>
          <p14:tracePt t="31527" x="7258050" y="1885950"/>
          <p14:tracePt t="31544" x="7302500" y="1885950"/>
          <p14:tracePt t="31561" x="7346950" y="1898650"/>
          <p14:tracePt t="31577" x="7442200" y="1905000"/>
          <p14:tracePt t="31594" x="7556500" y="1936750"/>
          <p14:tracePt t="31610" x="7683500" y="1943100"/>
          <p14:tracePt t="31627" x="7791450" y="1955800"/>
          <p14:tracePt t="31644" x="7893050" y="1962150"/>
          <p14:tracePt t="31660" x="7950200" y="1968500"/>
          <p14:tracePt t="31678" x="8039100" y="1981200"/>
          <p14:tracePt t="31698" x="8096250" y="1987550"/>
          <p14:tracePt t="31713" x="8140700" y="2000250"/>
          <p14:tracePt t="31727" x="8185150" y="2019300"/>
          <p14:tracePt t="31744" x="8204200" y="2025650"/>
          <p14:tracePt t="31761" x="8223250" y="2032000"/>
          <p14:tracePt t="31778" x="8242300" y="2051050"/>
          <p14:tracePt t="31794" x="8248650" y="2051050"/>
          <p14:tracePt t="31811" x="8261350" y="2057400"/>
          <p14:tracePt t="31828" x="8267700" y="2057400"/>
          <p14:tracePt t="31845" x="8280400" y="2063750"/>
          <p14:tracePt t="31877" x="8299450" y="2070100"/>
          <p14:tracePt t="31895" x="8312150" y="2070100"/>
          <p14:tracePt t="31911" x="8324850" y="2070100"/>
          <p14:tracePt t="31927" x="8343900" y="2076450"/>
          <p14:tracePt t="31945" x="8369300" y="2082800"/>
          <p14:tracePt t="31978" x="8375650" y="2082800"/>
          <p14:tracePt t="31994" x="8382000" y="2082800"/>
          <p14:tracePt t="32120" x="8382000" y="2076450"/>
          <p14:tracePt t="32136" x="8375650" y="2070100"/>
          <p14:tracePt t="32144" x="8369300" y="2051050"/>
          <p14:tracePt t="32159" x="8356600" y="2044700"/>
          <p14:tracePt t="32168" x="8331200" y="2032000"/>
          <p14:tracePt t="32178" x="8280400" y="2006600"/>
          <p14:tracePt t="32178" x="8178800" y="1968500"/>
          <p14:tracePt t="32210" x="8064500" y="1930400"/>
          <p14:tracePt t="32228" x="7924800" y="1885950"/>
          <p14:tracePt t="32245" x="7797800" y="1854200"/>
          <p14:tracePt t="32261" x="7683500" y="1847850"/>
          <p14:tracePt t="32278" x="7562850" y="1835150"/>
          <p14:tracePt t="32295" x="7518400" y="1835150"/>
          <p14:tracePt t="32311" x="7499350" y="1835150"/>
          <p14:tracePt t="32328" x="7486650" y="1835150"/>
          <p14:tracePt t="32344" x="7480300" y="1835150"/>
          <p14:tracePt t="32361" x="7467600" y="1835150"/>
          <p14:tracePt t="32378" x="7461250" y="1847850"/>
          <p14:tracePt t="32394" x="7435850" y="1866900"/>
          <p14:tracePt t="32411" x="7416800" y="1885950"/>
          <p14:tracePt t="32434" x="7397750" y="1911350"/>
          <p14:tracePt t="32446" x="7385050" y="1924050"/>
          <p14:tracePt t="32461" x="7378700" y="1949450"/>
          <p14:tracePt t="32479" x="7372350" y="1981200"/>
          <p14:tracePt t="32495" x="7372350" y="2012950"/>
          <p14:tracePt t="32514" x="7372350" y="2044700"/>
          <p14:tracePt t="32528" x="7378700" y="2076450"/>
          <p14:tracePt t="32545" x="7423150" y="2114550"/>
          <p14:tracePt t="32561" x="7473950" y="2139950"/>
          <p14:tracePt t="32579" x="7550150" y="2152650"/>
          <p14:tracePt t="32595" x="7632700" y="2184400"/>
          <p14:tracePt t="32611" x="7708900" y="2190750"/>
          <p14:tracePt t="32628" x="7829550" y="2190750"/>
          <p14:tracePt t="32645" x="7893050" y="2190750"/>
          <p14:tracePt t="32666" x="8013700" y="2178050"/>
          <p14:tracePt t="32679" x="8045450" y="2171700"/>
          <p14:tracePt t="32679" x="8083550" y="2165350"/>
          <p14:tracePt t="32700" x="8108950" y="2152650"/>
          <p14:tracePt t="32711" x="8128000" y="2146300"/>
          <p14:tracePt t="32745" x="8128000" y="2139950"/>
          <p14:tracePt t="32831" x="8128000" y="2133600"/>
          <p14:tracePt t="32839" x="8121650" y="2127250"/>
          <p14:tracePt t="32851" x="8115300" y="2120900"/>
          <p14:tracePt t="32864" x="8115300" y="2108200"/>
          <p14:tracePt t="32878" x="8108950" y="2101850"/>
          <p14:tracePt t="32895" x="8108950" y="2095500"/>
          <p14:tracePt t="33147" x="8108950" y="2089150"/>
          <p14:tracePt t="33152" x="8121650" y="2089150"/>
          <p14:tracePt t="33191" x="8128000" y="2089150"/>
          <p14:tracePt t="33199" x="8140700" y="2089150"/>
          <p14:tracePt t="33212" x="8191500" y="2108200"/>
          <p14:tracePt t="33231" x="8223250" y="2120900"/>
          <p14:tracePt t="33247" x="8280400" y="2146300"/>
          <p14:tracePt t="33262" x="8343900" y="2190750"/>
          <p14:tracePt t="33279" x="8388350" y="2222500"/>
          <p14:tracePt t="33296" x="8445500" y="2260600"/>
          <p14:tracePt t="33312" x="8477250" y="2273300"/>
          <p14:tracePt t="33329" x="8509000" y="2292350"/>
          <p14:tracePt t="33346" x="8534400" y="2317750"/>
          <p14:tracePt t="33362" x="8553450" y="2336800"/>
          <p14:tracePt t="33379" x="8578850" y="2355850"/>
          <p14:tracePt t="33397" x="8591550" y="2374900"/>
          <p14:tracePt t="33415" x="8597900" y="2400300"/>
          <p14:tracePt t="33433" x="8610600" y="2413000"/>
          <p14:tracePt t="33450" x="8610600" y="2425700"/>
          <p14:tracePt t="33466" x="8610600" y="2451100"/>
          <p14:tracePt t="33479" x="8610600" y="2457450"/>
          <p14:tracePt t="33496" x="8610600" y="2470150"/>
          <p14:tracePt t="33512" x="8610600" y="2476500"/>
          <p14:tracePt t="33529" x="8610600" y="2482850"/>
          <p14:tracePt t="33562" x="8610600" y="2495550"/>
          <p14:tracePt t="33596" x="8604250" y="2495550"/>
          <p14:tracePt t="33633" x="8591550" y="2495550"/>
          <p14:tracePt t="33652" x="8591550" y="2501900"/>
          <p14:tracePt t="33655" x="8578850" y="2501900"/>
          <p14:tracePt t="33672" x="8572500" y="2501900"/>
          <p14:tracePt t="33681" x="8566150" y="2501900"/>
          <p14:tracePt t="33703" x="8559800" y="2501900"/>
          <p14:tracePt t="33720" x="8553450" y="2501900"/>
          <p14:tracePt t="33735" x="8547100" y="2501900"/>
          <p14:tracePt t="33747" x="8534400" y="2501900"/>
          <p14:tracePt t="33763" x="8515350" y="2501900"/>
          <p14:tracePt t="33779" x="8470900" y="2495550"/>
          <p14:tracePt t="33801" x="8451850" y="2489200"/>
          <p14:tracePt t="33816" x="8426450" y="2482850"/>
          <p14:tracePt t="33830" x="8407400" y="2476500"/>
          <p14:tracePt t="33847" x="8401050" y="2470150"/>
          <p14:tracePt t="33879" x="8394700" y="2470150"/>
          <p14:tracePt t="33898" x="8394700" y="2463800"/>
          <p14:tracePt t="33927" x="8388350" y="2463800"/>
          <p14:tracePt t="33952" x="8375650" y="2463800"/>
          <p14:tracePt t="33967" x="8362950" y="2451100"/>
          <p14:tracePt t="34890" x="8350250" y="2444750"/>
          <p14:tracePt t="35468" x="8350250" y="2438400"/>
          <p14:tracePt t="35502" x="8343900" y="2438400"/>
          <p14:tracePt t="35519" x="8337550" y="2432050"/>
          <p14:tracePt t="35616" x="8331200" y="2419350"/>
          <p14:tracePt t="35646" x="8324850" y="2419350"/>
          <p14:tracePt t="35671" x="8318500" y="2419350"/>
          <p14:tracePt t="35679" x="8312150" y="2419350"/>
          <p14:tracePt t="35686" x="8312150" y="2413000"/>
          <p14:tracePt t="35735" x="8305800" y="2413000"/>
          <p14:tracePt t="35743" x="8299450" y="2413000"/>
          <p14:tracePt t="35778" x="8286750" y="2413000"/>
          <p14:tracePt t="35817" x="8274050" y="2413000"/>
          <p14:tracePt t="35859" x="8267700" y="2406650"/>
          <p14:tracePt t="35875" x="8261350" y="2406650"/>
          <p14:tracePt t="35890" x="8255000" y="2406650"/>
          <p14:tracePt t="35905" x="8248650" y="2406650"/>
          <p14:tracePt t="36308" x="8255000" y="2406650"/>
          <p14:tracePt t="36618" x="8267700" y="2406650"/>
          <p14:tracePt t="37092" x="8274050" y="2406650"/>
          <p14:tracePt t="37098" x="8293100" y="2406650"/>
          <p14:tracePt t="37104" x="8305800" y="2406650"/>
          <p14:tracePt t="37118" x="8318500" y="2406650"/>
          <p14:tracePt t="37134" x="8337550" y="2406650"/>
          <p14:tracePt t="37149" x="8350250" y="2406650"/>
          <p14:tracePt t="37167" x="8369300" y="2406650"/>
          <p14:tracePt t="37200" x="8375650" y="2406650"/>
          <p14:tracePt t="37224" x="8382000" y="2406650"/>
          <p14:tracePt t="37234" x="8388350" y="2413000"/>
          <p14:tracePt t="37259" x="8394700" y="2419350"/>
          <p14:tracePt t="37266" x="8394700" y="2438400"/>
          <p14:tracePt t="37283" x="8394700" y="2457450"/>
          <p14:tracePt t="37300" x="8394700" y="2482850"/>
          <p14:tracePt t="37316" x="8394700" y="2489200"/>
          <p14:tracePt t="37333" x="8394700" y="2508250"/>
          <p14:tracePt t="37354" x="8394700" y="2520950"/>
          <p14:tracePt t="37371" x="8388350" y="2527300"/>
          <p14:tracePt t="37385" x="8375650" y="2533650"/>
          <p14:tracePt t="37400" x="8369300" y="2533650"/>
          <p14:tracePt t="37419" x="8356600" y="2533650"/>
          <p14:tracePt t="37435" x="8343900" y="2533650"/>
          <p14:tracePt t="37451" x="8324850" y="2540000"/>
          <p14:tracePt t="37466" x="8312150" y="2540000"/>
          <p14:tracePt t="37483" x="8293100" y="2540000"/>
          <p14:tracePt t="37500" x="8286750" y="2540000"/>
          <p14:tracePt t="37533" x="8274050" y="2540000"/>
          <p14:tracePt t="37576" x="8267700" y="2540000"/>
          <p14:tracePt t="37601" x="8274050" y="2540000"/>
          <p14:tracePt t="37720" x="8286750" y="2540000"/>
          <p14:tracePt t="37731" x="8293100" y="2533650"/>
          <p14:tracePt t="37736" x="8305800" y="2533650"/>
          <p14:tracePt t="37750" x="8324850" y="2533650"/>
          <p14:tracePt t="37768" x="8350250" y="2533650"/>
          <p14:tracePt t="37784" x="8369300" y="2533650"/>
          <p14:tracePt t="37801" x="8394700" y="2533650"/>
          <p14:tracePt t="37817" x="8407400" y="2533650"/>
          <p14:tracePt t="37834" x="8420100" y="2533650"/>
          <p14:tracePt t="37851" x="8426450" y="2533650"/>
          <p14:tracePt t="37866" x="8426450" y="2546350"/>
          <p14:tracePt t="37884" x="8439150" y="2559050"/>
          <p14:tracePt t="37900" x="8451850" y="2565400"/>
          <p14:tracePt t="37917" x="8458200" y="2578100"/>
          <p14:tracePt t="37934" x="8458200" y="2584450"/>
          <p14:tracePt t="37950" x="8458200" y="2590800"/>
          <p14:tracePt t="37967" x="8458200" y="2609850"/>
          <p14:tracePt t="37984" x="8458200" y="2622550"/>
          <p14:tracePt t="38001" x="8458200" y="2647950"/>
          <p14:tracePt t="38017" x="8458200" y="2660650"/>
          <p14:tracePt t="38034" x="8458200" y="2686050"/>
          <p14:tracePt t="38050" x="8445500" y="2692400"/>
          <p14:tracePt t="38067" x="8426450" y="2724150"/>
          <p14:tracePt t="38084" x="8407400" y="2743200"/>
          <p14:tracePt t="38103" x="8388350" y="2749550"/>
          <p14:tracePt t="38123" x="8382000" y="2755900"/>
          <p14:tracePt t="38135" x="8375650" y="2762250"/>
          <p14:tracePt t="38151" x="8350250" y="2762250"/>
          <p14:tracePt t="38170" x="8337550" y="2762250"/>
          <p14:tracePt t="38184" x="8324850" y="2762250"/>
          <p14:tracePt t="38203" x="8305800" y="2762250"/>
          <p14:tracePt t="38218" x="8286750" y="2762250"/>
          <p14:tracePt t="38241" x="8274050" y="2762250"/>
          <p14:tracePt t="38264" x="8267700" y="2762250"/>
          <p14:tracePt t="38361" x="8267700" y="2755900"/>
          <p14:tracePt t="38403" x="8286750" y="2749550"/>
          <p14:tracePt t="38408" x="8293100" y="2749550"/>
          <p14:tracePt t="38420" x="8318500" y="2749550"/>
          <p14:tracePt t="38435" x="8350250" y="2749550"/>
          <p14:tracePt t="38453" x="8375650" y="2749550"/>
          <p14:tracePt t="38468" x="8401050" y="2749550"/>
          <p14:tracePt t="38484" x="8413750" y="2749550"/>
          <p14:tracePt t="38501" x="8426450" y="2749550"/>
          <p14:tracePt t="38518" x="8445500" y="2762250"/>
          <p14:tracePt t="38534" x="8464550" y="2774950"/>
          <p14:tracePt t="38552" x="8470900" y="2787650"/>
          <p14:tracePt t="38584" x="8470900" y="2794000"/>
          <p14:tracePt t="38608" x="8477250" y="2800350"/>
          <p14:tracePt t="38624" x="8483600" y="2800350"/>
          <p14:tracePt t="38637" x="8483600" y="2819400"/>
          <p14:tracePt t="38667" x="8483600" y="2838450"/>
          <p14:tracePt t="38684" x="8483600" y="2844800"/>
          <p14:tracePt t="38703" x="8483600" y="2857500"/>
          <p14:tracePt t="38718" x="8483600" y="2870200"/>
          <p14:tracePt t="38735" x="8477250" y="2882900"/>
          <p14:tracePt t="38751" x="8464550" y="2895600"/>
          <p14:tracePt t="38784" x="8445500" y="2901950"/>
          <p14:tracePt t="38802" x="8439150" y="2901950"/>
          <p14:tracePt t="38817" x="8432800" y="2908300"/>
          <p14:tracePt t="38835" x="8426450" y="2914650"/>
          <p14:tracePt t="38850" x="8413750" y="2914650"/>
          <p14:tracePt t="38869" x="8401050" y="2914650"/>
          <p14:tracePt t="38884" x="8388350" y="2914650"/>
          <p14:tracePt t="38902" x="8362950" y="2914650"/>
          <p14:tracePt t="38918" x="8337550" y="2914650"/>
          <p14:tracePt t="38936" x="8324850" y="2914650"/>
          <p14:tracePt t="38967" x="8331200" y="2914650"/>
          <p14:tracePt t="39262" x="8337550" y="2914650"/>
          <p14:tracePt t="39284" x="8343900" y="2914650"/>
          <p14:tracePt t="39288" x="8350250" y="2914650"/>
          <p14:tracePt t="39301" x="8356600" y="2914650"/>
          <p14:tracePt t="39320" x="8362950" y="2914650"/>
          <p14:tracePt t="39335" x="8382000" y="2921000"/>
          <p14:tracePt t="39352" x="8382000" y="2927350"/>
          <p14:tracePt t="39368" x="8394700" y="2940050"/>
          <p14:tracePt t="39386" x="8401050" y="2940050"/>
          <p14:tracePt t="39402" x="8407400" y="2952750"/>
          <p14:tracePt t="39424" x="8420100" y="2965450"/>
          <p14:tracePt t="39437" x="8426450" y="2978150"/>
          <p14:tracePt t="39452" x="8426450" y="2984500"/>
          <p14:tracePt t="39484" x="8426450" y="2997200"/>
          <p14:tracePt t="39502" x="8426450" y="3009900"/>
          <p14:tracePt t="39518" x="8426450" y="3028950"/>
          <p14:tracePt t="39536" x="8426450" y="3060700"/>
          <p14:tracePt t="39551" x="8426450" y="3073400"/>
          <p14:tracePt t="39570" x="8426450" y="3092450"/>
          <p14:tracePt t="39585" x="8426450" y="3098800"/>
          <p14:tracePt t="39618" x="8426450" y="3105150"/>
          <p14:tracePt t="39634" x="8426450" y="3111500"/>
          <p14:tracePt t="39652" x="8426450" y="3117850"/>
          <p14:tracePt t="39673" x="8426450" y="3124200"/>
          <p14:tracePt t="39689" x="8420100" y="3130550"/>
          <p14:tracePt t="39704" x="8413750" y="3143250"/>
          <p14:tracePt t="39760" x="8407400" y="3143250"/>
          <p14:tracePt t="39775" x="8401050" y="3143250"/>
          <p14:tracePt t="39784" x="8394700" y="3149600"/>
          <p14:tracePt t="39825" x="8388350" y="3149600"/>
          <p14:tracePt t="39857" x="8382000" y="3149600"/>
          <p14:tracePt t="39872" x="8369300" y="3149600"/>
          <p14:tracePt t="60904" x="3689350" y="552450"/>
          <p14:tracePt t="61453" x="3568700" y="501650"/>
          <p14:tracePt t="61465" x="3346450" y="381000"/>
          <p14:tracePt t="61474" x="3162300" y="304800"/>
          <p14:tracePt t="61495" x="2933700" y="209550"/>
          <p14:tracePt t="61509" x="2730500" y="127000"/>
          <p14:tracePt t="61524" x="2552700" y="38100"/>
          <p14:tracePt t="61541" x="2368550" y="0"/>
          <p14:tracePt t="61557" x="2108200" y="0"/>
          <p14:tracePt t="61574" x="1790700" y="0"/>
          <p14:tracePt t="61591" x="1536700" y="0"/>
          <p14:tracePt t="61608" x="1219200" y="0"/>
          <p14:tracePt t="61624" x="1041400" y="0"/>
          <p14:tracePt t="62530" x="5956300" y="3479800"/>
          <p14:tracePt t="62550" x="5753100" y="3257550"/>
          <p14:tracePt t="62550" x="5594350" y="3060700"/>
          <p14:tracePt t="62574" x="5397500" y="2851150"/>
          <p14:tracePt t="62585" x="4883150" y="2362200"/>
          <p14:tracePt t="62600" x="3962400" y="1644650"/>
          <p14:tracePt t="62618" x="3422650" y="1263650"/>
          <p14:tracePt t="62634" x="2857500" y="844550"/>
          <p14:tracePt t="62650" x="2419350" y="533400"/>
          <p14:tracePt t="62667" x="2216150" y="374650"/>
          <p14:tracePt t="62683" x="2095500" y="285750"/>
          <p14:tracePt t="62701" x="2063750" y="247650"/>
          <p14:tracePt t="62717" x="2051050" y="215900"/>
          <p14:tracePt t="62734" x="2032000" y="190500"/>
          <p14:tracePt t="62767" x="2019300" y="177800"/>
          <p14:tracePt t="62851" x="2012950" y="165100"/>
          <p14:tracePt t="62867" x="2006600" y="158750"/>
          <p14:tracePt t="62874" x="2000250" y="158750"/>
          <p14:tracePt t="62884" x="1987550" y="146050"/>
          <p14:tracePt t="62900" x="1892300" y="107950"/>
          <p14:tracePt t="62918" x="1752600" y="88900"/>
          <p14:tracePt t="62934" x="1593850" y="76200"/>
          <p14:tracePt t="62951" x="1473200" y="76200"/>
          <p14:tracePt t="62967" x="1390650" y="76200"/>
          <p14:tracePt t="62984" x="1358900" y="76200"/>
          <p14:tracePt t="63001" x="1346200" y="69850"/>
          <p14:tracePt t="63034" x="1339850" y="69850"/>
          <p14:tracePt t="63082" x="1320800" y="69850"/>
          <p14:tracePt t="63090" x="1308100" y="69850"/>
          <p14:tracePt t="63101" x="1263650" y="69850"/>
          <p14:tracePt t="63117" x="1206500" y="69850"/>
          <p14:tracePt t="63134" x="1168400" y="69850"/>
          <p14:tracePt t="63151" x="1136650" y="69850"/>
          <p14:tracePt t="63168" x="1130300" y="69850"/>
          <p14:tracePt t="63184" x="1111250" y="69850"/>
          <p14:tracePt t="63202" x="1092200" y="69850"/>
          <p14:tracePt t="63218" x="1073150" y="69850"/>
          <p14:tracePt t="63235" x="1016000" y="69850"/>
          <p14:tracePt t="63618" x="1022350" y="69850"/>
          <p14:tracePt t="63843" x="1041400" y="69850"/>
          <p14:tracePt t="63850" x="1047750" y="69850"/>
          <p14:tracePt t="63858" x="1060450" y="69850"/>
          <p14:tracePt t="63874" x="1079500" y="76200"/>
          <p14:tracePt t="63888" x="1123950" y="120650"/>
          <p14:tracePt t="63902" x="1181100" y="165100"/>
          <p14:tracePt t="63918" x="1244600" y="254000"/>
          <p14:tracePt t="63935" x="1346200" y="393700"/>
          <p14:tracePt t="63952" x="1441450" y="539750"/>
          <p14:tracePt t="63968" x="1593850" y="781050"/>
          <p14:tracePt t="63987" x="1651000" y="882650"/>
          <p14:tracePt t="64003" x="1714500" y="1136650"/>
          <p14:tracePt t="64018" x="1733550" y="1295400"/>
          <p14:tracePt t="64036" x="1733550" y="1454150"/>
          <p14:tracePt t="64052" x="1714500" y="16256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922047" cy="976312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smtClean="0"/>
              <a:t>Steps to clean 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bureau.csv and </a:t>
            </a:r>
            <a:r>
              <a:rPr lang="en-US" dirty="0" smtClean="0"/>
              <a:t>bureau_balance.csv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2"/>
            <a:ext cx="8963026" cy="5106987"/>
          </a:xfrm>
        </p:spPr>
        <p:txBody>
          <a:bodyPr>
            <a:normAutofit/>
          </a:bodyPr>
          <a:lstStyle/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600" y="4186236"/>
            <a:ext cx="10066638" cy="251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00" y="1456530"/>
            <a:ext cx="9992497" cy="269557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6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78"/>
    </mc:Choice>
    <mc:Fallback xmlns="">
      <p:transition spd="slow" advTm="500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140" x="6216650" y="3581400"/>
          <p14:tracePt t="6798" x="6210300" y="3581400"/>
          <p14:tracePt t="6805" x="6184900" y="3581400"/>
          <p14:tracePt t="6824" x="6096000" y="3556000"/>
          <p14:tracePt t="6836" x="5772150" y="3511550"/>
          <p14:tracePt t="6853" x="5441950" y="3511550"/>
          <p14:tracePt t="6871" x="5099050" y="3511550"/>
          <p14:tracePt t="6886" x="4781550" y="3524250"/>
          <p14:tracePt t="6903" x="4540250" y="3562350"/>
          <p14:tracePt t="6919" x="4349750" y="3581400"/>
          <p14:tracePt t="6936" x="4197350" y="3606800"/>
          <p14:tracePt t="6954" x="4095750" y="3638550"/>
          <p14:tracePt t="6970" x="4019550" y="3663950"/>
          <p14:tracePt t="6987" x="3962400" y="3683000"/>
          <p14:tracePt t="7003" x="3917950" y="3708400"/>
          <p14:tracePt t="7020" x="3879850" y="3740150"/>
          <p14:tracePt t="7037" x="3810000" y="3765550"/>
          <p14:tracePt t="7053" x="3746500" y="3771900"/>
          <p14:tracePt t="7070" x="3683000" y="3797300"/>
          <p14:tracePt t="7087" x="3651250" y="3816350"/>
          <p14:tracePt t="7105" x="3619500" y="3848100"/>
          <p14:tracePt t="7120" x="3575050" y="3886200"/>
          <p14:tracePt t="7137" x="3517900" y="3930650"/>
          <p14:tracePt t="7155" x="3479800" y="3956050"/>
          <p14:tracePt t="7173" x="3479800" y="3968750"/>
          <p14:tracePt t="7189" x="3479800" y="3981450"/>
          <p14:tracePt t="7205" x="3479800" y="3994150"/>
          <p14:tracePt t="7547" x="3479800" y="4000500"/>
          <p14:tracePt t="7560" x="3479800" y="4006850"/>
          <p14:tracePt t="7579" x="3479800" y="4013200"/>
          <p14:tracePt t="7589" x="3479800" y="4025900"/>
          <p14:tracePt t="7604" x="3479800" y="4038600"/>
          <p14:tracePt t="7620" x="3479800" y="4051300"/>
          <p14:tracePt t="7637" x="3479800" y="4070350"/>
          <p14:tracePt t="7654" x="3486150" y="4076700"/>
          <p14:tracePt t="7675" x="3492500" y="4083050"/>
          <p14:tracePt t="7688" x="3498850" y="4089400"/>
          <p14:tracePt t="7706" x="3498850" y="4095750"/>
          <p14:tracePt t="7778" x="3498850" y="4114800"/>
          <p14:tracePt t="7785" x="3492500" y="4133850"/>
          <p14:tracePt t="7795" x="3486150" y="4165600"/>
          <p14:tracePt t="7803" x="3454400" y="4203700"/>
          <p14:tracePt t="7824" x="3448050" y="4229100"/>
          <p14:tracePt t="7856" x="3441700" y="4229100"/>
          <p14:tracePt t="8156" x="3435350" y="4235450"/>
          <p14:tracePt t="8163" x="3435350" y="4241800"/>
          <p14:tracePt t="8176" x="3416300" y="4254500"/>
          <p14:tracePt t="8204" x="3416300" y="4260850"/>
          <p14:tracePt t="8220" x="3409950" y="4260850"/>
          <p14:tracePt t="10436" x="3403600" y="4267200"/>
          <p14:tracePt t="10818" x="3397250" y="4267200"/>
          <p14:tracePt t="10828" x="3397250" y="4279900"/>
          <p14:tracePt t="10834" x="3397250" y="4286250"/>
          <p14:tracePt t="10846" x="3397250" y="4292600"/>
          <p14:tracePt t="10866" x="3397250" y="4298950"/>
          <p14:tracePt t="10876" x="3397250" y="4311650"/>
          <p14:tracePt t="10953" x="3403600" y="4318000"/>
          <p14:tracePt t="10963" x="3409950" y="4318000"/>
          <p14:tracePt t="10973" x="3422650" y="4318000"/>
          <p14:tracePt t="10992" x="3429000" y="4324350"/>
          <p14:tracePt t="11008" x="3435350" y="4337050"/>
          <p14:tracePt t="11027" x="3441700" y="4337050"/>
          <p14:tracePt t="11044" x="3448050" y="4337050"/>
          <p14:tracePt t="11082" x="3454400" y="4343400"/>
          <p14:tracePt t="11120" x="3460750" y="4349750"/>
          <p14:tracePt t="11137" x="3467100" y="4349750"/>
          <p14:tracePt t="11542" x="3479800" y="4349750"/>
          <p14:tracePt t="11551" x="3492500" y="4349750"/>
          <p14:tracePt t="11562" x="3498850" y="4349750"/>
          <p14:tracePt t="11573" x="3524250" y="4349750"/>
          <p14:tracePt t="11590" x="3530600" y="4349750"/>
          <p14:tracePt t="11607" x="3549650" y="4349750"/>
          <p14:tracePt t="15154" x="3543300" y="4337050"/>
          <p14:tracePt t="15811" x="3524250" y="4324350"/>
          <p14:tracePt t="15818" x="3517900" y="4311650"/>
          <p14:tracePt t="15827" x="3473450" y="4286250"/>
          <p14:tracePt t="15845" x="3435350" y="4267200"/>
          <p14:tracePt t="15862" x="3397250" y="4254500"/>
          <p14:tracePt t="15878" x="3371850" y="4248150"/>
          <p14:tracePt t="15895" x="3352800" y="4241800"/>
          <p14:tracePt t="15916" x="3340100" y="4241800"/>
          <p14:tracePt t="15927" x="3321050" y="4241800"/>
          <p14:tracePt t="15944" x="3302000" y="4241800"/>
          <p14:tracePt t="15962" x="3295650" y="4241800"/>
          <p14:tracePt t="15978" x="3289300" y="4241800"/>
          <p14:tracePt t="15995" x="3282950" y="4241800"/>
          <p14:tracePt t="16027" x="3289300" y="4241800"/>
          <p14:tracePt t="16714" x="3295650" y="4241800"/>
          <p14:tracePt t="16734" x="3302000" y="4241800"/>
          <p14:tracePt t="16770" x="3308350" y="4241800"/>
          <p14:tracePt t="16786" x="3314700" y="4241800"/>
          <p14:tracePt t="16810" x="3321050" y="4241800"/>
          <p14:tracePt t="16827" x="3340100" y="4241800"/>
          <p14:tracePt t="16834" x="3346450" y="4241800"/>
          <p14:tracePt t="16850" x="3352800" y="4241800"/>
          <p14:tracePt t="16861" x="3371850" y="4241800"/>
          <p14:tracePt t="16879" x="3390900" y="4241800"/>
          <p14:tracePt t="16895" x="3397250" y="4241800"/>
          <p14:tracePt t="16912" x="3409950" y="4241800"/>
          <p14:tracePt t="16929" x="3422650" y="4241800"/>
          <p14:tracePt t="16949" x="3435350" y="4241800"/>
          <p14:tracePt t="16962" x="3454400" y="4241800"/>
          <p14:tracePt t="16979" x="3479800" y="4241800"/>
          <p14:tracePt t="16995" x="3498850" y="4248150"/>
          <p14:tracePt t="17012" x="3511550" y="4254500"/>
          <p14:tracePt t="17029" x="3517900" y="4254500"/>
          <p14:tracePt t="17062" x="3524250" y="4254500"/>
          <p14:tracePt t="17261" x="3511550" y="4254500"/>
          <p14:tracePt t="17562" x="3486150" y="4248150"/>
          <p14:tracePt t="17570" x="3467100" y="4248150"/>
          <p14:tracePt t="17580" x="3448050" y="4235450"/>
          <p14:tracePt t="17596" x="3422650" y="4229100"/>
          <p14:tracePt t="17613" x="3397250" y="4229100"/>
          <p14:tracePt t="17630" x="3390900" y="4229100"/>
          <p14:tracePt t="17646" x="3371850" y="4229100"/>
          <p14:tracePt t="17667" x="3359150" y="4229100"/>
          <p14:tracePt t="17679" x="3352800" y="4229100"/>
          <p14:tracePt t="17696" x="3333750" y="4241800"/>
          <p14:tracePt t="17713" x="3308350" y="4254500"/>
          <p14:tracePt t="17748" x="3295650" y="4267200"/>
          <p14:tracePt t="17765" x="3289300" y="4279900"/>
          <p14:tracePt t="17779" x="3276600" y="4298950"/>
          <p14:tracePt t="17796" x="3270250" y="4324350"/>
          <p14:tracePt t="17816" x="3257550" y="4349750"/>
          <p14:tracePt t="17833" x="3257550" y="4362450"/>
          <p14:tracePt t="17859" x="3251200" y="4375150"/>
          <p14:tracePt t="17873" x="3244850" y="4387850"/>
          <p14:tracePt t="17880" x="3244850" y="4406900"/>
          <p14:tracePt t="17897" x="3244850" y="4413250"/>
          <p14:tracePt t="17916" x="3238500" y="4432300"/>
          <p14:tracePt t="17948" x="3238500" y="4438650"/>
          <p14:tracePt t="18009" x="3238500" y="4457700"/>
          <p14:tracePt t="18026" x="3238500" y="4476750"/>
          <p14:tracePt t="18051" x="3238500" y="4527550"/>
          <p14:tracePt t="18071" x="3238500" y="4533900"/>
          <p14:tracePt t="18078" x="3238500" y="4552950"/>
          <p14:tracePt t="18084" x="3238500" y="4559300"/>
          <p14:tracePt t="18096" x="3238500" y="4584700"/>
          <p14:tracePt t="18113" x="3251200" y="4603750"/>
          <p14:tracePt t="18130" x="3270250" y="4622800"/>
          <p14:tracePt t="18147" x="3289300" y="4641850"/>
          <p14:tracePt t="18147" x="3308350" y="4648200"/>
          <p14:tracePt t="18172" x="3327400" y="4654550"/>
          <p14:tracePt t="18181" x="3340100" y="4654550"/>
          <p14:tracePt t="18196" x="3352800" y="4667250"/>
          <p14:tracePt t="18216" x="3384550" y="4673600"/>
          <p14:tracePt t="18231" x="3409950" y="4679950"/>
          <p14:tracePt t="18247" x="3435350" y="4679950"/>
          <p14:tracePt t="18263" x="3454400" y="4679950"/>
          <p14:tracePt t="18280" x="3479800" y="4679950"/>
          <p14:tracePt t="18297" x="3505200" y="4679950"/>
          <p14:tracePt t="18313" x="3511550" y="4679950"/>
          <p14:tracePt t="18330" x="3530600" y="4673600"/>
          <p14:tracePt t="18347" x="3543300" y="4667250"/>
          <p14:tracePt t="18364" x="3556000" y="4667250"/>
          <p14:tracePt t="18381" x="3575050" y="4667250"/>
          <p14:tracePt t="18397" x="3581400" y="4667250"/>
          <p14:tracePt t="18413" x="3600450" y="4667250"/>
          <p14:tracePt t="18430" x="3613150" y="4667250"/>
          <p14:tracePt t="18447" x="3644900" y="4667250"/>
          <p14:tracePt t="18463" x="3676650" y="4667250"/>
          <p14:tracePt t="18480" x="3689350" y="4667250"/>
          <p14:tracePt t="18497" x="3727450" y="4667250"/>
          <p14:tracePt t="18514" x="3752850" y="4654550"/>
          <p14:tracePt t="18530" x="3797300" y="4635500"/>
          <p14:tracePt t="18548" x="3816350" y="4629150"/>
          <p14:tracePt t="18564" x="3816350" y="4622800"/>
          <p14:tracePt t="18580" x="3822700" y="4622800"/>
          <p14:tracePt t="18613" x="3829050" y="4622800"/>
          <p14:tracePt t="18630" x="3835400" y="4616450"/>
          <p14:tracePt t="18647" x="3841750" y="4610100"/>
          <p14:tracePt t="18668" x="3848100" y="4610100"/>
          <p14:tracePt t="18681" x="3848100" y="4591050"/>
          <p14:tracePt t="18894" x="3848100" y="4584700"/>
          <p14:tracePt t="18898" x="3848100" y="4578350"/>
          <p14:tracePt t="18919" x="3848100" y="4552950"/>
          <p14:tracePt t="18932" x="3848100" y="4546600"/>
          <p14:tracePt t="18949" x="3848100" y="4533900"/>
          <p14:tracePt t="18964" x="3848100" y="4521200"/>
          <p14:tracePt t="18981" x="3848100" y="4502150"/>
          <p14:tracePt t="18998" x="3848100" y="4489450"/>
          <p14:tracePt t="19014" x="3848100" y="4476750"/>
          <p14:tracePt t="19033" x="3835400" y="4457700"/>
          <p14:tracePt t="19048" x="3822700" y="4432300"/>
          <p14:tracePt t="19065" x="3816350" y="4419600"/>
          <p14:tracePt t="19081" x="3810000" y="4413250"/>
          <p14:tracePt t="19098" x="3803650" y="4406900"/>
          <p14:tracePt t="19114" x="3797300" y="4400550"/>
          <p14:tracePt t="19149" x="3790950" y="4394200"/>
          <p14:tracePt t="19165" x="3784600" y="4387850"/>
          <p14:tracePt t="19183" x="3778250" y="4381500"/>
          <p14:tracePt t="19204" x="3771900" y="4375150"/>
          <p14:tracePt t="19306" x="3759200" y="4375150"/>
          <p14:tracePt t="20152" x="3746500" y="4362450"/>
          <p14:tracePt t="20162" x="3721100" y="4349750"/>
          <p14:tracePt t="20173" x="3721100" y="4337050"/>
          <p14:tracePt t="20182" x="3695700" y="4330700"/>
          <p14:tracePt t="20199" x="3670300" y="4318000"/>
          <p14:tracePt t="20216" x="3651250" y="4305300"/>
          <p14:tracePt t="20232" x="3619500" y="4298950"/>
          <p14:tracePt t="20249" x="3568700" y="4286250"/>
          <p14:tracePt t="20266" x="3498850" y="4267200"/>
          <p14:tracePt t="20282" x="3460750" y="4267200"/>
          <p14:tracePt t="20300" x="3403600" y="4260850"/>
          <p14:tracePt t="20317" x="3340100" y="4260850"/>
          <p14:tracePt t="20332" x="3295650" y="4260850"/>
          <p14:tracePt t="20348" x="3244850" y="4273550"/>
          <p14:tracePt t="20366" x="3194050" y="4305300"/>
          <p14:tracePt t="20382" x="3168650" y="4337050"/>
          <p14:tracePt t="20399" x="3149600" y="4356100"/>
          <p14:tracePt t="20419" x="3143250" y="4368800"/>
          <p14:tracePt t="20433" x="3136900" y="4387850"/>
          <p14:tracePt t="20448" x="3130550" y="4400550"/>
          <p14:tracePt t="20465" x="3124200" y="4432300"/>
          <p14:tracePt t="20482" x="3124200" y="4451350"/>
          <p14:tracePt t="20500" x="3117850" y="4495800"/>
          <p14:tracePt t="20516" x="3117850" y="4546600"/>
          <p14:tracePt t="20532" x="3155950" y="4584700"/>
          <p14:tracePt t="20549" x="3219450" y="4610100"/>
          <p14:tracePt t="20566" x="3308350" y="4641850"/>
          <p14:tracePt t="20582" x="3409950" y="4654550"/>
          <p14:tracePt t="20599" x="3505200" y="4654550"/>
          <p14:tracePt t="20616" x="3600450" y="4654550"/>
          <p14:tracePt t="20633" x="3657600" y="4654550"/>
          <p14:tracePt t="20649" x="3727450" y="4641850"/>
          <p14:tracePt t="20649" x="3740150" y="4635500"/>
          <p14:tracePt t="20670" x="3765550" y="4622800"/>
          <p14:tracePt t="20683" x="3790950" y="4610100"/>
          <p14:tracePt t="20699" x="3797300" y="4603750"/>
          <p14:tracePt t="20716" x="3803650" y="4597400"/>
          <p14:tracePt t="20735" x="3803650" y="4591050"/>
          <p14:tracePt t="20752" x="3810000" y="4578350"/>
          <p14:tracePt t="20766" x="3816350" y="4572000"/>
          <p14:tracePt t="20799" x="3816350" y="4565650"/>
          <p14:tracePt t="21240" x="3816350" y="4546600"/>
          <p14:tracePt t="21293" x="3816350" y="4540250"/>
          <p14:tracePt t="21349" x="3816350" y="4533900"/>
          <p14:tracePt t="21414" x="3816350" y="4527550"/>
          <p14:tracePt t="21612" x="3810000" y="4527550"/>
          <p14:tracePt t="21993" x="3803650" y="4533900"/>
          <p14:tracePt t="22000" x="3790950" y="4533900"/>
          <p14:tracePt t="22017" x="3771900" y="4546600"/>
          <p14:tracePt t="22034" x="3740150" y="4565650"/>
          <p14:tracePt t="22067" x="3702050" y="4578350"/>
          <p14:tracePt t="22085" x="3689350" y="4578350"/>
          <p14:tracePt t="22105" x="3663950" y="4584700"/>
          <p14:tracePt t="22118" x="3625850" y="4584700"/>
          <p14:tracePt t="22134" x="3613150" y="4584700"/>
          <p14:tracePt t="22150" x="3600450" y="4584700"/>
          <p14:tracePt t="22170" x="3594100" y="4591050"/>
          <p14:tracePt t="22473" x="3587750" y="4597400"/>
          <p14:tracePt t="22489" x="3587750" y="4603750"/>
          <p14:tracePt t="22500" x="3587750" y="4597400"/>
          <p14:tracePt t="22557" x="3587750" y="4565650"/>
          <p14:tracePt t="22565" x="3568700" y="4502150"/>
          <p14:tracePt t="22575" x="3613150" y="4533900"/>
          <p14:tracePt t="22860" x="3638550" y="4546600"/>
          <p14:tracePt t="22875" x="3644900" y="4552950"/>
          <p14:tracePt t="22883" x="3657600" y="4552950"/>
          <p14:tracePt t="22892" x="3683000" y="4559300"/>
          <p14:tracePt t="22902" x="3727450" y="4572000"/>
          <p14:tracePt t="22918" x="3752850" y="4572000"/>
          <p14:tracePt t="22937" x="3790950" y="4572000"/>
          <p14:tracePt t="22951" x="3829050" y="4572000"/>
          <p14:tracePt t="22968" x="3841750" y="4572000"/>
          <p14:tracePt t="22985" x="3854450" y="4572000"/>
          <p14:tracePt t="24782" x="3854450" y="4597400"/>
          <p14:tracePt t="25176" x="3848100" y="4610100"/>
          <p14:tracePt t="25187" x="3822700" y="4648200"/>
          <p14:tracePt t="25193" x="3803650" y="4667250"/>
          <p14:tracePt t="25203" x="3771900" y="4686300"/>
          <p14:tracePt t="25221" x="3765550" y="4699000"/>
          <p14:tracePt t="25253" x="3746500" y="4699000"/>
          <p14:tracePt t="25552" x="3733800" y="4692650"/>
          <p14:tracePt t="25560" x="3683000" y="4667250"/>
          <p14:tracePt t="25577" x="3663950" y="4654550"/>
          <p14:tracePt t="25588" x="3587750" y="4629150"/>
          <p14:tracePt t="25605" x="3530600" y="4622800"/>
          <p14:tracePt t="25621" x="3492500" y="4622800"/>
          <p14:tracePt t="25638" x="3460750" y="4622800"/>
          <p14:tracePt t="25654" x="3422650" y="4641850"/>
          <p14:tracePt t="25673" x="3403600" y="4654550"/>
          <p14:tracePt t="25688" x="3378200" y="4667250"/>
          <p14:tracePt t="25705" x="3371850" y="4673600"/>
          <p14:tracePt t="25728" x="3359150" y="4679950"/>
          <p14:tracePt t="25739" x="3352800" y="4686300"/>
          <p14:tracePt t="25767" x="3352800" y="4692650"/>
          <p14:tracePt t="25776" x="3352800" y="4711700"/>
          <p14:tracePt t="25789" x="3352800" y="4749800"/>
          <p14:tracePt t="25806" x="3359150" y="4762500"/>
          <p14:tracePt t="25822" x="3422650" y="4794250"/>
          <p14:tracePt t="25837" x="3486150" y="4826000"/>
          <p14:tracePt t="25857" x="3575050" y="4838700"/>
          <p14:tracePt t="25871" x="3651250" y="4838700"/>
          <p14:tracePt t="25888" x="3695700" y="4838700"/>
          <p14:tracePt t="25904" x="3708400" y="4838700"/>
          <p14:tracePt t="25937" x="3714750" y="4838700"/>
          <p14:tracePt t="25954" x="3721100" y="4838700"/>
          <p14:tracePt t="25970" x="3733800" y="4819650"/>
          <p14:tracePt t="26004" x="3733800" y="4813300"/>
          <p14:tracePt t="26021" x="3733800" y="4800600"/>
          <p14:tracePt t="26037" x="3746500" y="4794250"/>
          <p14:tracePt t="26055" x="3752850" y="4781550"/>
          <p14:tracePt t="26071" x="3759200" y="4775200"/>
          <p14:tracePt t="26104" x="3765550" y="4762500"/>
          <p14:tracePt t="26121" x="3771900" y="4749800"/>
          <p14:tracePt t="26137" x="3771900" y="4730750"/>
          <p14:tracePt t="26160" x="3771900" y="4724400"/>
          <p14:tracePt t="26177" x="3771900" y="4718050"/>
          <p14:tracePt t="26187" x="3771900" y="4699000"/>
          <p14:tracePt t="26205" x="3771900" y="4673600"/>
          <p14:tracePt t="26221" x="3771900" y="4654550"/>
          <p14:tracePt t="26254" x="3771900" y="4648200"/>
          <p14:tracePt t="26271" x="3765550" y="4648200"/>
          <p14:tracePt t="26329" x="3759200" y="4648200"/>
          <p14:tracePt t="26341" x="3752850" y="4648200"/>
          <p14:tracePt t="26349" x="3740150" y="4648200"/>
          <p14:tracePt t="26366" x="3721100" y="4641850"/>
          <p14:tracePt t="26373" x="3708400" y="4635500"/>
          <p14:tracePt t="26389" x="3670300" y="4629150"/>
          <p14:tracePt t="26405" x="3619500" y="4622800"/>
          <p14:tracePt t="26421" x="3581400" y="4610100"/>
          <p14:tracePt t="26438" x="3536950" y="4603750"/>
          <p14:tracePt t="26455" x="3511550" y="4591050"/>
          <p14:tracePt t="26472" x="3479800" y="4578350"/>
          <p14:tracePt t="26504" x="3467100" y="4565650"/>
          <p14:tracePt t="26521" x="3454400" y="4565650"/>
          <p14:tracePt t="26565" x="3448050" y="4565650"/>
          <p14:tracePt t="26574" x="3441700" y="4559300"/>
          <p14:tracePt t="26581" x="3435350" y="4559300"/>
          <p14:tracePt t="26590" x="3422650" y="4552950"/>
          <p14:tracePt t="26606" x="3416300" y="4546600"/>
          <p14:tracePt t="26621" x="3390900" y="4540250"/>
          <p14:tracePt t="26638" x="3371850" y="4527550"/>
          <p14:tracePt t="26655" x="3340100" y="4514850"/>
          <p14:tracePt t="26676" x="3327400" y="4514850"/>
          <p14:tracePt t="26688" x="3314700" y="4502150"/>
          <p14:tracePt t="26705" x="3308350" y="4495800"/>
          <p14:tracePt t="26737" x="3302000" y="4489450"/>
          <p14:tracePt t="26754" x="3289300" y="4483100"/>
          <p14:tracePt t="26763" x="3276600" y="4476750"/>
          <p14:tracePt t="26773" x="3257550" y="4464050"/>
          <p14:tracePt t="26790" x="3244850" y="4445000"/>
          <p14:tracePt t="26805" x="3225800" y="4432300"/>
          <p14:tracePt t="26824" x="3213100" y="4425950"/>
          <p14:tracePt t="26838" x="3206750" y="4419600"/>
          <p14:tracePt t="26855" x="3187700" y="4413250"/>
          <p14:tracePt t="26872" x="3175000" y="4394200"/>
          <p14:tracePt t="26889" x="3168650" y="4394200"/>
          <p14:tracePt t="26905" x="3155950" y="4394200"/>
          <p14:tracePt t="26938" x="3149600" y="4394200"/>
          <p14:tracePt t="27423" x="3130550" y="4413250"/>
          <p14:tracePt t="27431" x="3105150" y="4425950"/>
          <p14:tracePt t="27442" x="3060700" y="4457700"/>
          <p14:tracePt t="27456" x="3016250" y="4489450"/>
          <p14:tracePt t="27472" x="2990850" y="4508500"/>
          <p14:tracePt t="27489" x="2971800" y="4514850"/>
          <p14:tracePt t="27506" x="2959100" y="4521200"/>
          <p14:tracePt t="27541" x="2952750" y="4533900"/>
          <p14:tracePt t="27557" x="2946400" y="4533900"/>
          <p14:tracePt t="27575" x="2914650" y="4546600"/>
          <p14:tracePt t="27589" x="2901950" y="4552950"/>
          <p14:tracePt t="27622" x="2889250" y="4559300"/>
          <p14:tracePt t="27639" x="2876550" y="4572000"/>
          <p14:tracePt t="27656" x="2851150" y="4584700"/>
          <p14:tracePt t="27675" x="2832100" y="4597400"/>
          <p14:tracePt t="27690" x="2800350" y="4610100"/>
          <p14:tracePt t="27706" x="2794000" y="4610100"/>
          <p14:tracePt t="27726" x="2768600" y="4616450"/>
          <p14:tracePt t="27742" x="2755900" y="4629150"/>
          <p14:tracePt t="27757" x="2736850" y="4635500"/>
          <p14:tracePt t="27790" x="2730500" y="4635500"/>
          <p14:tracePt t="27901" x="2724150" y="4635500"/>
          <p14:tracePt t="27909" x="2717800" y="4641850"/>
          <p14:tracePt t="27949" x="2711450" y="4648200"/>
          <p14:tracePt t="28053" x="2705100" y="4648200"/>
          <p14:tracePt t="28403" x="2692400" y="4648200"/>
          <p14:tracePt t="28412" x="2673350" y="4648200"/>
          <p14:tracePt t="28428" x="2654300" y="4641850"/>
          <p14:tracePt t="28454" x="2641600" y="4635500"/>
          <p14:tracePt t="28462" x="2597150" y="4629150"/>
          <p14:tracePt t="28482" x="2559050" y="4622800"/>
          <p14:tracePt t="28490" x="2501900" y="4616450"/>
          <p14:tracePt t="28507" x="2451100" y="4616450"/>
          <p14:tracePt t="28525" x="2419350" y="4616450"/>
          <p14:tracePt t="28541" x="2400300" y="4616450"/>
          <p14:tracePt t="28559" x="2368550" y="4616450"/>
          <p14:tracePt t="28577" x="2355850" y="4610100"/>
          <p14:tracePt t="28592" x="2324100" y="4610100"/>
          <p14:tracePt t="28609" x="2298700" y="4610100"/>
          <p14:tracePt t="28624" x="2273300" y="4610100"/>
          <p14:tracePt t="28641" x="2254250" y="4610100"/>
          <p14:tracePt t="28657" x="2235200" y="4610100"/>
          <p14:tracePt t="28678" x="2222500" y="4610100"/>
          <p14:tracePt t="28690" x="2216150" y="4610100"/>
          <p14:tracePt t="28708" x="2197100" y="4610100"/>
          <p14:tracePt t="28731" x="2190750" y="4610100"/>
          <p14:tracePt t="28744" x="2184400" y="4616450"/>
          <p14:tracePt t="28759" x="2171700" y="4629150"/>
          <p14:tracePt t="28774" x="2159000" y="4648200"/>
          <p14:tracePt t="28791" x="2152650" y="4673600"/>
          <p14:tracePt t="28807" x="2139950" y="4679950"/>
          <p14:tracePt t="28825" x="2139950" y="4686300"/>
          <p14:tracePt t="28840" x="2139950" y="4711700"/>
          <p14:tracePt t="28857" x="2139950" y="4718050"/>
          <p14:tracePt t="28876" x="2139950" y="4724400"/>
          <p14:tracePt t="28890" x="2139950" y="4730750"/>
          <p14:tracePt t="28907" x="2139950" y="4756150"/>
          <p14:tracePt t="28925" x="2139950" y="4768850"/>
          <p14:tracePt t="28941" x="2139950" y="4781550"/>
          <p14:tracePt t="28958" x="2139950" y="4800600"/>
          <p14:tracePt t="28974" x="2146300" y="4819650"/>
          <p14:tracePt t="28991" x="2159000" y="4838700"/>
          <p14:tracePt t="29008" x="2184400" y="4857750"/>
          <p14:tracePt t="29025" x="2228850" y="4876800"/>
          <p14:tracePt t="29041" x="2260600" y="4895850"/>
          <p14:tracePt t="29058" x="2298700" y="4895850"/>
          <p14:tracePt t="29074" x="2343150" y="4902200"/>
          <p14:tracePt t="29091" x="2374900" y="4908550"/>
          <p14:tracePt t="29108" x="2400300" y="4908550"/>
          <p14:tracePt t="29125" x="2463800" y="4908550"/>
          <p14:tracePt t="29141" x="2489200" y="4908550"/>
          <p14:tracePt t="29157" x="2514600" y="4908550"/>
          <p14:tracePt t="29177" x="2533650" y="4908550"/>
          <p14:tracePt t="29191" x="2552700" y="4902200"/>
          <p14:tracePt t="29208" x="2565400" y="4895850"/>
          <p14:tracePt t="29224" x="2584450" y="4895850"/>
          <p14:tracePt t="29250" x="2628900" y="4895850"/>
          <p14:tracePt t="29261" x="2673350" y="4895850"/>
          <p14:tracePt t="29274" x="2711450" y="4895850"/>
          <p14:tracePt t="29292" x="2755900" y="4895850"/>
          <p14:tracePt t="29308" x="2787650" y="4895850"/>
          <p14:tracePt t="29324" x="2800350" y="4895850"/>
          <p14:tracePt t="29342" x="2806700" y="4895850"/>
          <p14:tracePt t="29357" x="2825750" y="4889500"/>
          <p14:tracePt t="29374" x="2825750" y="4883150"/>
          <p14:tracePt t="29407" x="2832100" y="4870450"/>
          <p14:tracePt t="29431" x="2838450" y="4864100"/>
          <p14:tracePt t="29440" x="2838450" y="4838700"/>
          <p14:tracePt t="29458" x="2838450" y="4819650"/>
          <p14:tracePt t="29475" x="2838450" y="4800600"/>
          <p14:tracePt t="29491" x="2819400" y="4756150"/>
          <p14:tracePt t="29512" x="2794000" y="4718050"/>
          <p14:tracePt t="29524" x="2762250" y="4699000"/>
          <p14:tracePt t="29542" x="2730500" y="4692650"/>
          <p14:tracePt t="29558" x="2711450" y="4692650"/>
          <p14:tracePt t="29574" x="2667000" y="4692650"/>
          <p14:tracePt t="29592" x="2635250" y="4692650"/>
          <p14:tracePt t="29608" x="2597150" y="4692650"/>
          <p14:tracePt t="29625" x="2584450" y="4692650"/>
          <p14:tracePt t="29641" x="2578100" y="4692650"/>
          <p14:tracePt t="29675" x="2597150" y="4692650"/>
          <p14:tracePt t="30330" x="2635250" y="4679950"/>
          <p14:tracePt t="30343" x="2686050" y="4679950"/>
          <p14:tracePt t="30359" x="2717800" y="4679950"/>
          <p14:tracePt t="30376" x="2736850" y="4679950"/>
          <p14:tracePt t="30392" x="2755900" y="4679950"/>
          <p14:tracePt t="30409" x="2768600" y="4679950"/>
          <p14:tracePt t="30442" x="2774950" y="4679950"/>
          <p14:tracePt t="30569" x="2787650" y="4679950"/>
          <p14:tracePt t="30579" x="2819400" y="4679950"/>
          <p14:tracePt t="30594" x="2870200" y="4679950"/>
          <p14:tracePt t="30609" x="2952750" y="4679950"/>
          <p14:tracePt t="30626" x="3041650" y="4679950"/>
          <p14:tracePt t="30642" x="3105150" y="4679950"/>
          <p14:tracePt t="30659" x="3162300" y="4679950"/>
          <p14:tracePt t="30659" x="3194050" y="4679950"/>
          <p14:tracePt t="30681" x="3238500" y="4679950"/>
          <p14:tracePt t="30693" x="3257550" y="4679950"/>
          <p14:tracePt t="30732" x="3282950" y="4679950"/>
          <p14:tracePt t="30928" x="3302000" y="4686300"/>
          <p14:tracePt t="30939" x="3321050" y="4686300"/>
          <p14:tracePt t="30942" x="3359150" y="4699000"/>
          <p14:tracePt t="30962" x="3384550" y="4705350"/>
          <p14:tracePt t="30993" x="3390900" y="4705350"/>
          <p14:tracePt t="31061" x="3403600" y="4705350"/>
          <p14:tracePt t="31208" x="3403600" y="4711700"/>
          <p14:tracePt t="31503" x="3403600" y="4718050"/>
          <p14:tracePt t="31514" x="3403600" y="4730750"/>
          <p14:tracePt t="31520" x="3390900" y="4749800"/>
          <p14:tracePt t="31529" x="3371850" y="4775200"/>
          <p14:tracePt t="31544" x="3365500" y="4794250"/>
          <p14:tracePt t="31560" x="3365500" y="4806950"/>
          <p14:tracePt t="31577" x="3359150" y="4819650"/>
          <p14:tracePt t="31594" x="3359150" y="4826000"/>
          <p14:tracePt t="31611" x="3359150" y="4838700"/>
          <p14:tracePt t="31627" x="3359150" y="4851400"/>
          <p14:tracePt t="31644" x="3359150" y="4857750"/>
          <p14:tracePt t="31660" x="3359150" y="4870450"/>
          <p14:tracePt t="31681" x="3378200" y="4883150"/>
          <p14:tracePt t="31694" x="3397250" y="4889500"/>
          <p14:tracePt t="31713" x="3416300" y="4889500"/>
          <p14:tracePt t="31729" x="3448050" y="4889500"/>
          <p14:tracePt t="31746" x="3479800" y="4895850"/>
          <p14:tracePt t="31762" x="3505200" y="4895850"/>
          <p14:tracePt t="31777" x="3556000" y="4902200"/>
          <p14:tracePt t="31794" x="3587750" y="4908550"/>
          <p14:tracePt t="31811" x="3606800" y="4914900"/>
          <p14:tracePt t="31830" x="3625850" y="4914900"/>
          <p14:tracePt t="31843" x="3638550" y="4914900"/>
          <p14:tracePt t="31860" x="3651250" y="4914900"/>
          <p14:tracePt t="31878" x="3657600" y="4914900"/>
          <p14:tracePt t="31894" x="3670300" y="4902200"/>
          <p14:tracePt t="31910" x="3702050" y="4889500"/>
          <p14:tracePt t="31927" x="3733800" y="4883150"/>
          <p14:tracePt t="31944" x="3759200" y="4876800"/>
          <p14:tracePt t="31965" x="3784600" y="4870450"/>
          <p14:tracePt t="31980" x="3790950" y="4870450"/>
          <p14:tracePt t="31997" x="3797300" y="4870450"/>
          <p14:tracePt t="32046" x="3803650" y="4864100"/>
          <p14:tracePt t="32054" x="3810000" y="4857750"/>
          <p14:tracePt t="32063" x="3816350" y="4845050"/>
          <p14:tracePt t="32087" x="3822700" y="4845050"/>
          <p14:tracePt t="32094" x="3822700" y="4832350"/>
          <p14:tracePt t="32111" x="3822700" y="4813300"/>
          <p14:tracePt t="32128" x="3822700" y="4800600"/>
          <p14:tracePt t="32143" x="3822700" y="4787900"/>
          <p14:tracePt t="32161" x="3822700" y="4781550"/>
          <p14:tracePt t="32161" x="3822700" y="4775200"/>
          <p14:tracePt t="32184" x="3822700" y="4762500"/>
          <p14:tracePt t="32203" x="3822700" y="4756150"/>
          <p14:tracePt t="32214" x="3816350" y="4743450"/>
          <p14:tracePt t="32243" x="3810000" y="4743450"/>
          <p14:tracePt t="32261" x="3803650" y="4737100"/>
          <p14:tracePt t="32326" x="3797300" y="4730750"/>
          <p14:tracePt t="32334" x="3790950" y="4730750"/>
          <p14:tracePt t="32344" x="3771900" y="4724400"/>
          <p14:tracePt t="32362" x="3721100" y="4718050"/>
          <p14:tracePt t="32378" x="3663950" y="4711700"/>
          <p14:tracePt t="32395" x="3613150" y="4705350"/>
          <p14:tracePt t="32412" x="3556000" y="4699000"/>
          <p14:tracePt t="32427" x="3498850" y="4699000"/>
          <p14:tracePt t="32445" x="3454400" y="4699000"/>
          <p14:tracePt t="32464" x="3441700" y="4699000"/>
          <p14:tracePt t="32482" x="3435350" y="4699000"/>
          <p14:tracePt t="32497" x="3422650" y="4711700"/>
          <p14:tracePt t="32513" x="3403600" y="4711700"/>
          <p14:tracePt t="32528" x="3390900" y="4711700"/>
          <p14:tracePt t="32544" x="3371850" y="4718050"/>
          <p14:tracePt t="32561" x="3346450" y="4730750"/>
          <p14:tracePt t="32577" x="3333750" y="4730750"/>
          <p14:tracePt t="32611" x="3327400" y="4730750"/>
          <p14:tracePt t="33110" x="3327400" y="4724400"/>
          <p14:tracePt t="33134" x="3327400" y="4718050"/>
          <p14:tracePt t="33141" x="3333750" y="4711700"/>
          <p14:tracePt t="33150" x="3333750" y="4699000"/>
          <p14:tracePt t="33162" x="3359150" y="4667250"/>
          <p14:tracePt t="33179" x="3365500" y="4648200"/>
          <p14:tracePt t="33197" x="3371850" y="4641850"/>
          <p14:tracePt t="33214" x="3378200" y="4616450"/>
          <p14:tracePt t="33229" x="3378200" y="4603750"/>
          <p14:tracePt t="33246" x="3384550" y="4597400"/>
          <p14:tracePt t="33262" x="3384550" y="4584700"/>
          <p14:tracePt t="33295" x="3384550" y="4565650"/>
          <p14:tracePt t="33312" x="3390900" y="4552950"/>
          <p14:tracePt t="33329" x="3390900" y="4546600"/>
          <p14:tracePt t="33346" x="3397250" y="4533900"/>
          <p14:tracePt t="33362" x="3403600" y="4527550"/>
          <p14:tracePt t="33379" x="3409950" y="4521200"/>
          <p14:tracePt t="33396" x="3416300" y="4502150"/>
          <p14:tracePt t="33412" x="3429000" y="4495800"/>
          <p14:tracePt t="33429" x="3460750" y="4483100"/>
          <p14:tracePt t="33447" x="3492500" y="4476750"/>
          <p14:tracePt t="33462" x="3511550" y="4470400"/>
          <p14:tracePt t="33481" x="3524250" y="4464050"/>
          <p14:tracePt t="33496" x="3536950" y="4464050"/>
          <p14:tracePt t="33516" x="3543300" y="4464050"/>
          <p14:tracePt t="33549" x="3549650" y="4464050"/>
          <p14:tracePt t="34533" x="3556000" y="4470400"/>
          <p14:tracePt t="34658" x="3581400" y="4495800"/>
          <p14:tracePt t="34676" x="3594100" y="4508500"/>
          <p14:tracePt t="34681" x="3619500" y="4527550"/>
          <p14:tracePt t="34697" x="3651250" y="4546600"/>
          <p14:tracePt t="34715" x="3670300" y="4559300"/>
          <p14:tracePt t="34731" x="3689350" y="4572000"/>
          <p14:tracePt t="34748" x="3708400" y="4584700"/>
          <p14:tracePt t="34763" x="3727450" y="4597400"/>
          <p14:tracePt t="34780" x="3752850" y="4622800"/>
          <p14:tracePt t="34796" x="3778250" y="4641850"/>
          <p14:tracePt t="34813" x="3803650" y="4667250"/>
          <p14:tracePt t="34830" x="3822700" y="4686300"/>
          <p14:tracePt t="34846" x="3829050" y="4711700"/>
          <p14:tracePt t="34863" x="3848100" y="4724400"/>
          <p14:tracePt t="34880" x="3860800" y="4730750"/>
          <p14:tracePt t="34913" x="3867150" y="4737100"/>
          <p14:tracePt t="34930" x="3879850" y="4743450"/>
          <p14:tracePt t="34983" x="3886200" y="4749800"/>
          <p14:tracePt t="34995" x="3886200" y="4762500"/>
          <p14:tracePt t="35006" x="3886200" y="4775200"/>
          <p14:tracePt t="35014" x="3886200" y="4781550"/>
          <p14:tracePt t="35042" x="3886200" y="4787900"/>
          <p14:tracePt t="35047" x="3879850" y="4794250"/>
          <p14:tracePt t="35069" x="3873500" y="4800600"/>
          <p14:tracePt t="35079" x="3867150" y="4813300"/>
          <p14:tracePt t="35096" x="3841750" y="4819650"/>
          <p14:tracePt t="35113" x="3835400" y="4826000"/>
          <p14:tracePt t="35130" x="3816350" y="4832350"/>
          <p14:tracePt t="35147" x="3803650" y="4832350"/>
          <p14:tracePt t="35168" x="3790950" y="4832350"/>
          <p14:tracePt t="35197" x="3784600" y="4832350"/>
          <p14:tracePt t="35232" x="3771900" y="4832350"/>
          <p14:tracePt t="35264" x="3784600" y="4838700"/>
          <p14:tracePt t="35478" x="3797300" y="4838700"/>
          <p14:tracePt t="35479" x="3803650" y="4845050"/>
          <p14:tracePt t="35513" x="3810000" y="4845050"/>
          <p14:tracePt t="36357" x="3816350" y="4845050"/>
          <p14:tracePt t="36376" x="3822700" y="4845050"/>
          <p14:tracePt t="36401" x="3829050" y="4838700"/>
          <p14:tracePt t="36406" x="3835400" y="4838700"/>
          <p14:tracePt t="36416" x="3854450" y="4819650"/>
          <p14:tracePt t="36431" x="3867150" y="4806950"/>
          <p14:tracePt t="36448" x="3892550" y="4787900"/>
          <p14:tracePt t="36465" x="3898900" y="4762500"/>
          <p14:tracePt t="36482" x="3898900" y="4737100"/>
          <p14:tracePt t="36498" x="3905250" y="4699000"/>
          <p14:tracePt t="36515" x="3905250" y="4667250"/>
          <p14:tracePt t="36532" x="3905250" y="4635500"/>
          <p14:tracePt t="36548" x="3905250" y="4584700"/>
          <p14:tracePt t="36565" x="3905250" y="4578350"/>
          <p14:tracePt t="36583" x="3892550" y="4559300"/>
          <p14:tracePt t="36598" x="3873500" y="4533900"/>
          <p14:tracePt t="36615" x="3860800" y="4521200"/>
          <p14:tracePt t="36632" x="3854450" y="4514850"/>
          <p14:tracePt t="36648" x="3835400" y="4489450"/>
          <p14:tracePt t="36648" x="3835400" y="4483100"/>
          <p14:tracePt t="36670" x="3810000" y="4476750"/>
          <p14:tracePt t="36684" x="3778250" y="4470400"/>
          <p14:tracePt t="36700" x="3727450" y="4457700"/>
          <p14:tracePt t="36717" x="3657600" y="4457700"/>
          <p14:tracePt t="36737" x="3613150" y="4457700"/>
          <p14:tracePt t="36737" x="3587750" y="4457700"/>
          <p14:tracePt t="36755" x="3556000" y="4457700"/>
          <p14:tracePt t="36768" x="3479800" y="4457700"/>
          <p14:tracePt t="36784" x="3429000" y="4457700"/>
          <p14:tracePt t="36799" x="3378200" y="4464050"/>
          <p14:tracePt t="36816" x="3340100" y="4495800"/>
          <p14:tracePt t="36831" x="3295650" y="4521200"/>
          <p14:tracePt t="36848" x="3251200" y="4546600"/>
          <p14:tracePt t="36865" x="3219450" y="4572000"/>
          <p14:tracePt t="36889" x="3213100" y="4578350"/>
          <p14:tracePt t="36900" x="3200400" y="4597400"/>
          <p14:tracePt t="36920" x="3187700" y="4610100"/>
          <p14:tracePt t="36933" x="3187700" y="4622800"/>
          <p14:tracePt t="36951" x="3181350" y="4641850"/>
          <p14:tracePt t="36966" x="3181350" y="4648200"/>
          <p14:tracePt t="36982" x="3181350" y="4667250"/>
          <p14:tracePt t="36999" x="3181350" y="4679950"/>
          <p14:tracePt t="37015" x="3181350" y="4686300"/>
          <p14:tracePt t="37032" x="3181350" y="4699000"/>
          <p14:tracePt t="37955" x="3181350" y="4705350"/>
          <p14:tracePt t="37997" x="3181350" y="4711700"/>
          <p14:tracePt t="37999" x="3181350" y="4730750"/>
          <p14:tracePt t="38019" x="3181350" y="4737100"/>
          <p14:tracePt t="38034" x="3181350" y="4743450"/>
          <p14:tracePt t="38050" x="3181350" y="4762500"/>
          <p14:tracePt t="38067" x="3181350" y="4775200"/>
          <p14:tracePt t="38083" x="3187700" y="4787900"/>
          <p14:tracePt t="38100" x="3194050" y="4813300"/>
          <p14:tracePt t="38116" x="3200400" y="4826000"/>
          <p14:tracePt t="38138" x="3206750" y="4826000"/>
          <p14:tracePt t="38166" x="3200400" y="4819650"/>
          <p14:tracePt t="38289" x="3194050" y="4806950"/>
          <p14:tracePt t="38296" x="3181350" y="4794250"/>
          <p14:tracePt t="38306" x="3143250" y="4781550"/>
          <p14:tracePt t="38318" x="3086100" y="4743450"/>
          <p14:tracePt t="38335" x="3003550" y="4718050"/>
          <p14:tracePt t="38350" x="2921000" y="4686300"/>
          <p14:tracePt t="38370" x="2819400" y="4654550"/>
          <p14:tracePt t="38384" x="2749550" y="4635500"/>
          <p14:tracePt t="38400" x="2730500" y="4616450"/>
          <p14:tracePt t="38417" x="2724150" y="4610100"/>
          <p14:tracePt t="38450" x="2717800" y="4610100"/>
          <p14:tracePt t="38742" x="2705100" y="4603750"/>
          <p14:tracePt t="38750" x="2679700" y="4591050"/>
          <p14:tracePt t="38761" x="2660650" y="4578350"/>
          <p14:tracePt t="38772" x="2609850" y="4565650"/>
          <p14:tracePt t="38788" x="2559050" y="4552950"/>
          <p14:tracePt t="38803" x="2514600" y="4552950"/>
          <p14:tracePt t="38826" x="2463800" y="4552950"/>
          <p14:tracePt t="38844" x="2419350" y="4552950"/>
          <p14:tracePt t="38852" x="2387600" y="4552950"/>
          <p14:tracePt t="38869" x="2343150" y="4565650"/>
          <p14:tracePt t="38892" x="2317750" y="4578350"/>
          <p14:tracePt t="38906" x="2298700" y="4584700"/>
          <p14:tracePt t="38920" x="2286000" y="4591050"/>
          <p14:tracePt t="38936" x="2279650" y="4591050"/>
          <p14:tracePt t="38952" x="2266950" y="4603750"/>
          <p14:tracePt t="38972" x="2260600" y="4610100"/>
          <p14:tracePt t="38989" x="2247900" y="4622800"/>
          <p14:tracePt t="39002" x="2241550" y="4629150"/>
          <p14:tracePt t="39024" x="2228850" y="4641850"/>
          <p14:tracePt t="39039" x="2222500" y="4641850"/>
          <p14:tracePt t="39051" x="2209800" y="4654550"/>
          <p14:tracePt t="39078" x="2209800" y="4660900"/>
          <p14:tracePt t="39090" x="2203450" y="4679950"/>
          <p14:tracePt t="39101" x="2197100" y="4705350"/>
          <p14:tracePt t="39138" x="2190750" y="4705350"/>
          <p14:tracePt t="39143" x="2190750" y="4711700"/>
          <p14:tracePt t="39154" x="2190750" y="4718050"/>
          <p14:tracePt t="39170" x="2190750" y="4730750"/>
          <p14:tracePt t="39186" x="2190750" y="4743450"/>
          <p14:tracePt t="39203" x="2203450" y="4756150"/>
          <p14:tracePt t="39217" x="2222500" y="4781550"/>
          <p14:tracePt t="39234" x="2235200" y="4781550"/>
          <p14:tracePt t="39251" x="2279650" y="4800600"/>
          <p14:tracePt t="39268" x="2311400" y="4806950"/>
          <p14:tracePt t="39285" x="2343150" y="4813300"/>
          <p14:tracePt t="39303" x="2362200" y="4819650"/>
          <p14:tracePt t="39319" x="2387600" y="4832350"/>
          <p14:tracePt t="39335" x="2406650" y="4838700"/>
          <p14:tracePt t="39354" x="2425700" y="4838700"/>
          <p14:tracePt t="39368" x="2438400" y="4838700"/>
          <p14:tracePt t="39384" x="2444750" y="4838700"/>
          <p14:tracePt t="39401" x="2451100" y="4838700"/>
          <p14:tracePt t="39418" x="2457450" y="4838700"/>
          <p14:tracePt t="39435" x="2470150" y="4838700"/>
          <p14:tracePt t="39451" x="2482850" y="4838700"/>
          <p14:tracePt t="39468" x="2495550" y="4838700"/>
          <p14:tracePt t="39485" x="2501900" y="4845050"/>
          <p14:tracePt t="39501" x="2514600" y="4845050"/>
          <p14:tracePt t="39528" x="2520950" y="4845050"/>
          <p14:tracePt t="39545" x="2527300" y="4851400"/>
          <p14:tracePt t="39558" x="2546350" y="4864100"/>
          <p14:tracePt t="39574" x="2559050" y="4864100"/>
          <p14:tracePt t="39587" x="2571750" y="4870450"/>
          <p14:tracePt t="39601" x="2597150" y="4876800"/>
          <p14:tracePt t="39619" x="2609850" y="4883150"/>
          <p14:tracePt t="39638" x="2622550" y="4883150"/>
          <p14:tracePt t="39651" x="2635250" y="4883150"/>
          <p14:tracePt t="39651" x="2647950" y="4883150"/>
          <p14:tracePt t="39673" x="2654300" y="4883150"/>
          <p14:tracePt t="39684" x="2660650" y="4883150"/>
          <p14:tracePt t="39711" x="2667000" y="4883150"/>
          <p14:tracePt t="39736" x="2679700" y="4889500"/>
          <p14:tracePt t="39745" x="2698750" y="4895850"/>
          <p14:tracePt t="39763" x="2705100" y="4895850"/>
          <p14:tracePt t="39775" x="2724150" y="4895850"/>
          <p14:tracePt t="39785" x="2736850" y="4902200"/>
          <p14:tracePt t="39802" x="2743200" y="4902200"/>
          <p14:tracePt t="39834" x="2755900" y="4895850"/>
          <p14:tracePt t="39952" x="2755900" y="4889500"/>
          <p14:tracePt t="39977" x="2755900" y="4883150"/>
          <p14:tracePt t="39992" x="2755900" y="4876800"/>
          <p14:tracePt t="40015" x="2755900" y="4870450"/>
          <p14:tracePt t="40024" x="2755900" y="4864100"/>
          <p14:tracePt t="40042" x="2755900" y="4857750"/>
          <p14:tracePt t="40061" x="2755900" y="4845050"/>
          <p14:tracePt t="40088" x="2755900" y="4838700"/>
          <p14:tracePt t="40104" x="2755900" y="4832350"/>
          <p14:tracePt t="40119" x="2755900" y="4826000"/>
          <p14:tracePt t="40136" x="2755900" y="4819650"/>
          <p14:tracePt t="40151" x="2755900" y="4813300"/>
          <p14:tracePt t="40168" x="2755900" y="4806950"/>
          <p14:tracePt t="40191" x="2755900" y="4794250"/>
          <p14:tracePt t="40207" x="2755900" y="4787900"/>
          <p14:tracePt t="40231" x="2755900" y="4781550"/>
          <p14:tracePt t="40241" x="2755900" y="4775200"/>
          <p14:tracePt t="40252" x="2755900" y="4768850"/>
          <p14:tracePt t="40279" x="2749550" y="4762500"/>
          <p14:tracePt t="40295" x="2749550" y="4756150"/>
          <p14:tracePt t="40335" x="2743200" y="4749800"/>
          <p14:tracePt t="40343" x="2736850" y="4743450"/>
          <p14:tracePt t="40359" x="2736850" y="4737100"/>
          <p14:tracePt t="40368" x="2730500" y="4718050"/>
          <p14:tracePt t="40402" x="2724150" y="4711700"/>
          <p14:tracePt t="40419" x="2717800" y="4705350"/>
          <p14:tracePt t="40471" x="2705100" y="4692650"/>
          <p14:tracePt t="40526" x="2698750" y="4686300"/>
          <p14:tracePt t="40559" x="2686050" y="4673600"/>
          <p14:tracePt t="40593" x="2679700" y="4667250"/>
          <p14:tracePt t="40608" x="2673350" y="4660900"/>
          <p14:tracePt t="40623" x="2667000" y="4654550"/>
          <p14:tracePt t="40687" x="2660650" y="4654550"/>
          <p14:tracePt t="40697" x="2654300" y="4654550"/>
          <p14:tracePt t="40747" x="2647950" y="4654550"/>
          <p14:tracePt t="40754" x="2641600" y="4648200"/>
          <p14:tracePt t="40772" x="2622550" y="4641850"/>
          <p14:tracePt t="40786" x="2616200" y="4641850"/>
          <p14:tracePt t="40810" x="2616200" y="4635500"/>
          <p14:tracePt t="40821" x="2597150" y="4635500"/>
          <p14:tracePt t="40836" x="2590800" y="4635500"/>
          <p14:tracePt t="40853" x="2584450" y="4629150"/>
          <p14:tracePt t="40872" x="2565400" y="4622800"/>
          <p14:tracePt t="40887" x="2552700" y="4622800"/>
          <p14:tracePt t="40903" x="2546350" y="4622800"/>
          <p14:tracePt t="40920" x="2520950" y="4622800"/>
          <p14:tracePt t="40937" x="2495550" y="4622800"/>
          <p14:tracePt t="40954" x="2476500" y="4622800"/>
          <p14:tracePt t="40970" x="2457450" y="4622800"/>
          <p14:tracePt t="40987" x="2444750" y="4622800"/>
          <p14:tracePt t="41004" x="2425700" y="4622800"/>
          <p14:tracePt t="41020" x="2419350" y="4622800"/>
          <p14:tracePt t="41053" x="2413000" y="4622800"/>
          <p14:tracePt t="41074" x="2400300" y="4622800"/>
          <p14:tracePt t="41091" x="2393950" y="4622800"/>
          <p14:tracePt t="41104" x="2381250" y="4622800"/>
          <p14:tracePt t="41120" x="2368550" y="4622800"/>
          <p14:tracePt t="41154" x="2362200" y="4622800"/>
          <p14:tracePt t="41170" x="2355850" y="4622800"/>
          <p14:tracePt t="41187" x="2343150" y="4622800"/>
          <p14:tracePt t="41204" x="2336800" y="4622800"/>
          <p14:tracePt t="41236" x="2330450" y="4622800"/>
          <p14:tracePt t="41254" x="2324100" y="4622800"/>
          <p14:tracePt t="41270" x="2317750" y="4622800"/>
          <p14:tracePt t="41287" x="2311400" y="4622800"/>
          <p14:tracePt t="41303" x="2305050" y="4622800"/>
          <p14:tracePt t="41323" x="2298700" y="4635500"/>
          <p14:tracePt t="41338" x="2292350" y="4635500"/>
          <p14:tracePt t="41355" x="2279650" y="4648200"/>
          <p14:tracePt t="41370" x="2266950" y="4654550"/>
          <p14:tracePt t="41404" x="2260600" y="4660900"/>
          <p14:tracePt t="41420" x="2260600" y="4667250"/>
          <p14:tracePt t="41437" x="2260600" y="4673600"/>
          <p14:tracePt t="41454" x="2254250" y="4686300"/>
          <p14:tracePt t="41471" x="2247900" y="4686300"/>
          <p14:tracePt t="41488" x="2247900" y="4692650"/>
          <p14:tracePt t="41504" x="2241550" y="4711700"/>
          <p14:tracePt t="41521" x="2241550" y="4724400"/>
          <p14:tracePt t="41537" x="2241550" y="4737100"/>
          <p14:tracePt t="41554" x="2241550" y="4756150"/>
          <p14:tracePt t="41571" x="2241550" y="4768850"/>
          <p14:tracePt t="41588" x="2241550" y="4775200"/>
          <p14:tracePt t="41605" x="2241550" y="4794250"/>
          <p14:tracePt t="41621" x="2247900" y="4800600"/>
          <p14:tracePt t="41637" x="2254250" y="4806950"/>
          <p14:tracePt t="41654" x="2279650" y="4819650"/>
          <p14:tracePt t="41675" x="2298700" y="4845050"/>
          <p14:tracePt t="41688" x="2330450" y="4864100"/>
          <p14:tracePt t="41704" x="2368550" y="4870450"/>
          <p14:tracePt t="41725" x="2432050" y="4895850"/>
          <p14:tracePt t="41740" x="2489200" y="4895850"/>
          <p14:tracePt t="41757" x="2559050" y="4902200"/>
          <p14:tracePt t="41772" x="2622550" y="4902200"/>
          <p14:tracePt t="41788" x="2673350" y="4895850"/>
          <p14:tracePt t="41805" x="2724150" y="4889500"/>
          <p14:tracePt t="41825" x="2743200" y="4889500"/>
          <p14:tracePt t="41842" x="2774950" y="4876800"/>
          <p14:tracePt t="41857" x="2781300" y="4876800"/>
          <p14:tracePt t="41871" x="2787650" y="4876800"/>
          <p14:tracePt t="41963" x="2794000" y="4870450"/>
          <p14:tracePt t="42011" x="2800350" y="4870450"/>
          <p14:tracePt t="42017" x="2800350" y="4864100"/>
          <p14:tracePt t="42042" x="2806700" y="4851400"/>
          <p14:tracePt t="42049" x="2806700" y="4832350"/>
          <p14:tracePt t="42065" x="2813050" y="4826000"/>
          <p14:tracePt t="42476" x="2819400" y="4819650"/>
          <p14:tracePt t="42486" x="2825750" y="4819650"/>
          <p14:tracePt t="42491" x="2838450" y="4819650"/>
          <p14:tracePt t="42505" x="2851150" y="4806950"/>
          <p14:tracePt t="42522" x="2882900" y="4800600"/>
          <p14:tracePt t="42538" x="2914650" y="4800600"/>
          <p14:tracePt t="42555" x="2933700" y="4800600"/>
          <p14:tracePt t="42572" x="2952750" y="4800600"/>
          <p14:tracePt t="42588" x="2965450" y="4800600"/>
          <p14:tracePt t="42606" x="2971800" y="4800600"/>
          <p14:tracePt t="42622" x="2984500" y="4800600"/>
          <p14:tracePt t="42639" x="3003550" y="4800600"/>
          <p14:tracePt t="42657" x="3048000" y="4800600"/>
          <p14:tracePt t="42675" x="3067050" y="4800600"/>
          <p14:tracePt t="42688" x="3092450" y="4794250"/>
          <p14:tracePt t="42705" x="3117850" y="4794250"/>
          <p14:tracePt t="42723" x="3155950" y="4794250"/>
          <p14:tracePt t="42739" x="3206750" y="4787900"/>
          <p14:tracePt t="42758" x="3232150" y="4781550"/>
          <p14:tracePt t="42791" x="3238500" y="4781550"/>
          <p14:tracePt t="42832" x="3251200" y="4775200"/>
          <p14:tracePt t="42849" x="3257550" y="4768850"/>
          <p14:tracePt t="42857" x="3270250" y="4768850"/>
          <p14:tracePt t="42864" x="3282950" y="4756150"/>
          <p14:tracePt t="42875" x="3321050" y="4730750"/>
          <p14:tracePt t="42889" x="3340100" y="4705350"/>
          <p14:tracePt t="42906" x="3365500" y="4692650"/>
          <p14:tracePt t="42922" x="3378200" y="4679950"/>
          <p14:tracePt t="42939" x="3409950" y="4660900"/>
          <p14:tracePt t="42956" x="3435350" y="4641850"/>
          <p14:tracePt t="42972" x="3441700" y="4635500"/>
          <p14:tracePt t="42989" x="3448050" y="4610100"/>
          <p14:tracePt t="43006" x="3454400" y="4610100"/>
          <p14:tracePt t="43022" x="3460750" y="4603750"/>
          <p14:tracePt t="43040" x="3460750" y="4616450"/>
          <p14:tracePt t="43174" x="3460750" y="4629150"/>
          <p14:tracePt t="43186" x="3460750" y="4641850"/>
          <p14:tracePt t="43195" x="3460750" y="4648200"/>
          <p14:tracePt t="43209" x="3460750" y="4654550"/>
          <p14:tracePt t="43225" x="3460750" y="4673600"/>
          <p14:tracePt t="43241" x="3460750" y="4705350"/>
          <p14:tracePt t="43256" x="3460750" y="4730750"/>
          <p14:tracePt t="43273" x="3467100" y="4762500"/>
          <p14:tracePt t="43293" x="3473450" y="4775200"/>
          <p14:tracePt t="43307" x="3479800" y="4787900"/>
          <p14:tracePt t="43323" x="3479800" y="4794250"/>
          <p14:tracePt t="43356" x="3486150" y="4806950"/>
          <p14:tracePt t="43387" x="3498850" y="4819650"/>
          <p14:tracePt t="43541" x="3505200" y="4819650"/>
          <p14:tracePt t="43565" x="3517900" y="4819650"/>
          <p14:tracePt t="43579" x="3543300" y="4819650"/>
          <p14:tracePt t="43594" x="3556000" y="4819650"/>
          <p14:tracePt t="43600" x="3587750" y="4819650"/>
          <p14:tracePt t="43609" x="3644900" y="4819650"/>
          <p14:tracePt t="43624" x="3676650" y="4819650"/>
          <p14:tracePt t="43640" x="3759200" y="4826000"/>
          <p14:tracePt t="43657" x="3784600" y="4826000"/>
          <p14:tracePt t="43676" x="3803650" y="4826000"/>
          <p14:tracePt t="44594" x="3810000" y="4826000"/>
          <p14:tracePt t="45206" x="3810000" y="4819650"/>
          <p14:tracePt t="45369" x="3803650" y="4819650"/>
          <p14:tracePt t="45378" x="3778250" y="4800600"/>
          <p14:tracePt t="45394" x="3778250" y="4794250"/>
          <p14:tracePt t="45405" x="3765550" y="4787900"/>
          <p14:tracePt t="45409" x="3752850" y="4775200"/>
          <p14:tracePt t="45433" x="3746500" y="4768850"/>
          <p14:tracePt t="45456" x="3740150" y="4756150"/>
          <p14:tracePt t="45482" x="3733800" y="4749800"/>
          <p14:tracePt t="45498" x="3727450" y="4737100"/>
          <p14:tracePt t="45504" x="3721100" y="4730750"/>
          <p14:tracePt t="45514" x="3708400" y="4711700"/>
          <p14:tracePt t="45530" x="3702050" y="4699000"/>
          <p14:tracePt t="45541" x="3683000" y="4679950"/>
          <p14:tracePt t="45558" x="3670300" y="4654550"/>
          <p14:tracePt t="45577" x="3663950" y="4635500"/>
          <p14:tracePt t="45593" x="3651250" y="4616450"/>
          <p14:tracePt t="45608" x="3651250" y="4610100"/>
          <p14:tracePt t="45641" x="3651250" y="4603750"/>
          <p14:tracePt t="45734" x="3651250" y="4597400"/>
          <p14:tracePt t="45752" x="3644900" y="4591050"/>
          <p14:tracePt t="46638" x="3638550" y="4584700"/>
          <p14:tracePt t="47098" x="3632200" y="4572000"/>
          <p14:tracePt t="47106" x="3613150" y="4559300"/>
          <p14:tracePt t="47114" x="3606800" y="4546600"/>
          <p14:tracePt t="47126" x="3613150" y="4572000"/>
          <p14:tracePt t="47518" x="3613150" y="4578350"/>
          <p14:tracePt t="47530" x="3619500" y="4584700"/>
          <p14:tracePt t="47577" x="3606800" y="4584700"/>
          <p14:tracePt t="48065" x="3594100" y="4584700"/>
          <p14:tracePt t="48076" x="3581400" y="4584700"/>
          <p14:tracePt t="48082" x="3568700" y="4578350"/>
          <p14:tracePt t="48094" x="3556000" y="4572000"/>
          <p14:tracePt t="48113" x="3536950" y="4572000"/>
          <p14:tracePt t="48129" x="3505200" y="4559300"/>
          <p14:tracePt t="48145" x="3467100" y="4527550"/>
          <p14:tracePt t="48161" x="3340100" y="4425950"/>
          <p14:tracePt t="48180" x="3105150" y="4191000"/>
          <p14:tracePt t="48194" x="2705100" y="3759200"/>
          <p14:tracePt t="48211" x="2311400" y="3308350"/>
          <p14:tracePt t="48232" x="1968500" y="2882900"/>
          <p14:tracePt t="48245" x="1663700" y="2540000"/>
          <p14:tracePt t="48261" x="1384300" y="2235200"/>
          <p14:tracePt t="48278" x="1219200" y="2051050"/>
          <p14:tracePt t="48294" x="1092200" y="1911350"/>
          <p14:tracePt t="48311" x="914400" y="1739900"/>
          <p14:tracePt t="48329" x="831850" y="1619250"/>
          <p14:tracePt t="48345" x="736600" y="1485900"/>
          <p14:tracePt t="48361" x="654050" y="1346200"/>
          <p14:tracePt t="48378" x="577850" y="1200150"/>
          <p14:tracePt t="48395" x="495300" y="1041400"/>
          <p14:tracePt t="48411" x="425450" y="889000"/>
          <p14:tracePt t="48428" x="387350" y="787400"/>
          <p14:tracePt t="48445" x="349250" y="660400"/>
          <p14:tracePt t="48461" x="336550" y="603250"/>
          <p14:tracePt t="48481" x="311150" y="546100"/>
          <p14:tracePt t="48495" x="298450" y="476250"/>
          <p14:tracePt t="48512" x="292100" y="444500"/>
          <p14:tracePt t="48529" x="292100" y="425450"/>
          <p14:tracePt t="48544" x="292100" y="412750"/>
          <p14:tracePt t="48561" x="292100" y="400050"/>
          <p14:tracePt t="48578" x="292100" y="381000"/>
          <p14:tracePt t="48595" x="285750" y="361950"/>
          <p14:tracePt t="48611" x="285750" y="349250"/>
          <p14:tracePt t="48628" x="279400" y="336550"/>
          <p14:tracePt t="48645" x="279400" y="317500"/>
          <p14:tracePt t="48661" x="279400" y="304800"/>
          <p14:tracePt t="48661" x="279400" y="292100"/>
          <p14:tracePt t="48684" x="279400" y="285750"/>
          <p14:tracePt t="48696" x="5810250" y="3435350"/>
          <p14:tracePt t="48698" x="5683250" y="3321050"/>
          <p14:tracePt t="48711" x="5422900" y="3086100"/>
          <p14:tracePt t="48729" x="4851400" y="2501900"/>
          <p14:tracePt t="48748" x="4184650" y="2051050"/>
          <p14:tracePt t="48764" x="3568700" y="1689100"/>
          <p14:tracePt t="48778" x="2940050" y="1358900"/>
          <p14:tracePt t="48796" x="2387600" y="1149350"/>
          <p14:tracePt t="48815" x="2044700" y="1009650"/>
          <p14:tracePt t="48830" x="1892300" y="920750"/>
          <p14:tracePt t="48845" x="1733550" y="838200"/>
          <p14:tracePt t="48860" x="1600200" y="768350"/>
          <p14:tracePt t="48877" x="1460500" y="692150"/>
          <p14:tracePt t="48895" x="1327150" y="596900"/>
          <p14:tracePt t="48910" x="1136650" y="463550"/>
          <p14:tracePt t="48927" x="1003300" y="361950"/>
          <p14:tracePt t="48947" x="844550" y="215900"/>
          <p14:tracePt t="49860" x="990600" y="381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446088"/>
            <a:ext cx="8251783" cy="976312"/>
          </a:xfrm>
        </p:spPr>
        <p:txBody>
          <a:bodyPr>
            <a:normAutofit/>
          </a:bodyPr>
          <a:lstStyle/>
          <a:p>
            <a:r>
              <a:rPr lang="en-US" dirty="0" smtClean="0"/>
              <a:t>II. Initial Data Exploratory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previous_application.csv and installments_payments.csv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13" y="1544338"/>
            <a:ext cx="10793369" cy="2451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5" y="4242487"/>
            <a:ext cx="11114644" cy="246311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21"/>
    </mc:Choice>
    <mc:Fallback xmlns="">
      <p:transition spd="slow" advTm="9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446088"/>
            <a:ext cx="8251783" cy="976312"/>
          </a:xfrm>
        </p:spPr>
        <p:txBody>
          <a:bodyPr>
            <a:normAutofit/>
          </a:bodyPr>
          <a:lstStyle/>
          <a:p>
            <a:r>
              <a:rPr lang="en-US" dirty="0"/>
              <a:t>II. Initial Data Exploratory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credit_card_balance.csv </a:t>
            </a:r>
            <a:r>
              <a:rPr lang="en-US" dirty="0"/>
              <a:t>and POS_CASH_balance.csv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654" y="1641518"/>
            <a:ext cx="9225348" cy="2460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247" y="4321561"/>
            <a:ext cx="10429103" cy="220362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05"/>
    </mc:Choice>
    <mc:Fallback xmlns="">
      <p:transition spd="slow" advTm="19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418885"/>
          </a:xfrm>
        </p:spPr>
        <p:txBody>
          <a:bodyPr>
            <a:normAutofit/>
          </a:bodyPr>
          <a:lstStyle/>
          <a:p>
            <a:pPr marL="457200" lvl="1"/>
            <a:r>
              <a:rPr lang="en-US" dirty="0"/>
              <a:t>IV. Merge all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200" b="1" dirty="0"/>
          </a:p>
          <a:p>
            <a:endParaRPr lang="en-US" sz="12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49" y="1344848"/>
            <a:ext cx="10967351" cy="37814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6"/>
    </mc:Choice>
    <mc:Fallback xmlns="">
      <p:transition spd="slow" advTm="23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4188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V.</a:t>
            </a:r>
            <a:r>
              <a:rPr lang="en-US" dirty="0"/>
              <a:t> </a:t>
            </a:r>
            <a:r>
              <a:rPr lang="en-US" dirty="0" smtClean="0"/>
              <a:t>gradient boosting  with just application_train.csv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79828" y="1184875"/>
            <a:ext cx="3337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With imputation and label encoding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16" y="1554207"/>
            <a:ext cx="8938054" cy="12054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89212" y="4591673"/>
            <a:ext cx="744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imputation and label </a:t>
            </a:r>
            <a:r>
              <a:rPr lang="en-US" sz="1400" dirty="0" smtClean="0"/>
              <a:t>encoding </a:t>
            </a:r>
            <a:r>
              <a:rPr lang="en-US" sz="1400" dirty="0"/>
              <a:t>added  a feature </a:t>
            </a:r>
            <a:r>
              <a:rPr lang="en-US" sz="1400" dirty="0" err="1"/>
              <a:t>anu_icome_ratio</a:t>
            </a:r>
            <a:r>
              <a:rPr lang="en-US" sz="1400" dirty="0"/>
              <a:t> </a:t>
            </a:r>
            <a:r>
              <a:rPr lang="en-US" sz="1400" dirty="0" smtClean="0"/>
              <a:t>= AMT_ANNUITY/AMT_INCOME_TOTAL and high correlated features removed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510738"/>
            <a:ext cx="9405081" cy="10036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679828" y="294171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With imputation and label encoding added  a feature </a:t>
            </a:r>
            <a:r>
              <a:rPr lang="en-US" sz="1200" dirty="0" err="1"/>
              <a:t>anu_icome_ratio</a:t>
            </a:r>
            <a:r>
              <a:rPr lang="en-US" sz="1200" dirty="0"/>
              <a:t> = AMT_ANNUITY/AMT_INCOME_TOTAL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5363898"/>
            <a:ext cx="9405081" cy="10960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85626" y="446088"/>
            <a:ext cx="2808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Nrounds</a:t>
            </a:r>
            <a:r>
              <a:rPr lang="en-US" dirty="0" smtClean="0"/>
              <a:t> = 250</a:t>
            </a:r>
          </a:p>
          <a:p>
            <a:r>
              <a:rPr lang="en-US" dirty="0"/>
              <a:t>eta = </a:t>
            </a:r>
            <a:r>
              <a:rPr lang="en-US" dirty="0" smtClean="0"/>
              <a:t>0.1</a:t>
            </a:r>
          </a:p>
          <a:p>
            <a:r>
              <a:rPr lang="en-US" dirty="0" err="1"/>
              <a:t>nfold</a:t>
            </a:r>
            <a:r>
              <a:rPr lang="en-US" dirty="0"/>
              <a:t> = 3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67"/>
    </mc:Choice>
    <mc:Fallback xmlns="">
      <p:transition spd="slow" advTm="59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6152" x="6248400" y="3638550"/>
          <p14:tracePt t="6465" x="6280150" y="3632200"/>
          <p14:tracePt t="6474" x="6426200" y="3568700"/>
          <p14:tracePt t="6493" x="6648450" y="3498850"/>
          <p14:tracePt t="6504" x="7061200" y="3378200"/>
          <p14:tracePt t="6525" x="7524750" y="3200400"/>
          <p14:tracePt t="6537" x="8280400" y="2889250"/>
          <p14:tracePt t="6556" x="8763000" y="2641600"/>
          <p14:tracePt t="6571" x="9359900" y="2279650"/>
          <p14:tracePt t="6587" x="9861550" y="1930400"/>
          <p14:tracePt t="6604" x="10248900" y="1670050"/>
          <p14:tracePt t="6621" x="10528300" y="1492250"/>
          <p14:tracePt t="6638" x="10693400" y="1384300"/>
          <p14:tracePt t="6654" x="10788650" y="1301750"/>
          <p14:tracePt t="6671" x="10820400" y="1263650"/>
          <p14:tracePt t="6688" x="10820400" y="1250950"/>
          <p14:tracePt t="6704" x="10820400" y="1238250"/>
          <p14:tracePt t="6722" x="10826750" y="1200150"/>
          <p14:tracePt t="6740" x="10845800" y="1174750"/>
          <p14:tracePt t="6756" x="10883900" y="1123950"/>
          <p14:tracePt t="6771" x="10915650" y="1092200"/>
          <p14:tracePt t="6788" x="10941050" y="1054100"/>
          <p14:tracePt t="6805" x="11017250" y="996950"/>
          <p14:tracePt t="6821" x="11093450" y="952500"/>
          <p14:tracePt t="6838" x="11169650" y="908050"/>
          <p14:tracePt t="6855" x="11245850" y="857250"/>
          <p14:tracePt t="6871" x="11271250" y="850900"/>
          <p14:tracePt t="6904" x="11277600" y="850900"/>
          <p14:tracePt t="6990" x="11277600" y="844550"/>
          <p14:tracePt t="6996" x="11277600" y="831850"/>
          <p14:tracePt t="7011" x="11277600" y="800100"/>
          <p14:tracePt t="7022" x="11277600" y="736600"/>
          <p14:tracePt t="7038" x="11264900" y="673100"/>
          <p14:tracePt t="7057" x="11226800" y="590550"/>
          <p14:tracePt t="7072" x="11201400" y="565150"/>
          <p14:tracePt t="7088" x="11163300" y="527050"/>
          <p14:tracePt t="7104" x="11074400" y="476250"/>
          <p14:tracePt t="7123" x="11049000" y="463550"/>
          <p14:tracePt t="7139" x="10941050" y="400050"/>
          <p14:tracePt t="7155" x="10807700" y="349250"/>
          <p14:tracePt t="7171" x="10680700" y="311150"/>
          <p14:tracePt t="7189" x="10541000" y="266700"/>
          <p14:tracePt t="7209" x="10477500" y="266700"/>
          <p14:tracePt t="7222" x="10414000" y="260350"/>
          <p14:tracePt t="7239" x="10102850" y="234950"/>
          <p14:tracePt t="7255" x="10013950" y="228600"/>
          <p14:tracePt t="7275" x="9937750" y="222250"/>
          <p14:tracePt t="7291" x="9893300" y="222250"/>
          <p14:tracePt t="7305" x="9848850" y="222250"/>
          <p14:tracePt t="7322" x="9798050" y="222250"/>
          <p14:tracePt t="7338" x="9728200" y="222250"/>
          <p14:tracePt t="7355" x="9639300" y="222250"/>
          <p14:tracePt t="7371" x="9525000" y="222250"/>
          <p14:tracePt t="7389" x="9398000" y="222250"/>
          <p14:tracePt t="7405" x="9277350" y="222250"/>
          <p14:tracePt t="7422" x="9182100" y="222250"/>
          <p14:tracePt t="7438" x="9074150" y="228600"/>
          <p14:tracePt t="7455" x="8928100" y="260350"/>
          <p14:tracePt t="7476" x="8870950" y="292100"/>
          <p14:tracePt t="7492" x="8813800" y="317500"/>
          <p14:tracePt t="7509" x="8788400" y="336550"/>
          <p14:tracePt t="7526" x="8763000" y="355600"/>
          <p14:tracePt t="7538" x="8750300" y="374650"/>
          <p14:tracePt t="7558" x="8724900" y="400050"/>
          <p14:tracePt t="7572" x="8699500" y="431800"/>
          <p14:tracePt t="7589" x="8674100" y="488950"/>
          <p14:tracePt t="7605" x="8642350" y="527050"/>
          <p14:tracePt t="7622" x="8623300" y="577850"/>
          <p14:tracePt t="7639" x="8604250" y="647700"/>
          <p14:tracePt t="7656" x="8604250" y="730250"/>
          <p14:tracePt t="7672" x="8604250" y="793750"/>
          <p14:tracePt t="7689" x="8604250" y="889000"/>
          <p14:tracePt t="7705" x="8636000" y="977900"/>
          <p14:tracePt t="7723" x="8737600" y="1085850"/>
          <p14:tracePt t="7740" x="8807450" y="1162050"/>
          <p14:tracePt t="7755" x="8915400" y="1250950"/>
          <p14:tracePt t="7772" x="9029700" y="1320800"/>
          <p14:tracePt t="7789" x="9137650" y="1384300"/>
          <p14:tracePt t="7805" x="9251950" y="1447800"/>
          <p14:tracePt t="7822" x="9366250" y="1504950"/>
          <p14:tracePt t="7839" x="9493250" y="1530350"/>
          <p14:tracePt t="7855" x="9613900" y="1536700"/>
          <p14:tracePt t="7873" x="9791700" y="1536700"/>
          <p14:tracePt t="7889" x="9963150" y="1536700"/>
          <p14:tracePt t="7905" x="10140950" y="1536700"/>
          <p14:tracePt t="7922" x="10337800" y="1492250"/>
          <p14:tracePt t="7939" x="10534650" y="1422400"/>
          <p14:tracePt t="7955" x="10712450" y="1314450"/>
          <p14:tracePt t="7990" x="10991850" y="1104900"/>
          <p14:tracePt t="8005" x="11074400" y="1047750"/>
          <p14:tracePt t="8023" x="11087100" y="1003300"/>
          <p14:tracePt t="8039" x="11087100" y="984250"/>
          <p14:tracePt t="8058" x="11087100" y="952500"/>
          <p14:tracePt t="8072" x="11087100" y="895350"/>
          <p14:tracePt t="8089" x="11074400" y="857250"/>
          <p14:tracePt t="8105" x="11055350" y="806450"/>
          <p14:tracePt t="8122" x="11042650" y="781050"/>
          <p14:tracePt t="8139" x="11029950" y="749300"/>
          <p14:tracePt t="8156" x="11010900" y="698500"/>
          <p14:tracePt t="8173" x="10979150" y="647700"/>
          <p14:tracePt t="8189" x="10934700" y="565150"/>
          <p14:tracePt t="8207" x="10909300" y="533400"/>
          <p14:tracePt t="8225" x="10883900" y="495300"/>
          <p14:tracePt t="8240" x="10858500" y="469900"/>
          <p14:tracePt t="8258" x="10807700" y="450850"/>
          <p14:tracePt t="8277" x="10725150" y="425450"/>
          <p14:tracePt t="8297" x="10636250" y="406400"/>
          <p14:tracePt t="8309" x="10560050" y="374650"/>
          <p14:tracePt t="8324" x="10477500" y="355600"/>
          <p14:tracePt t="8339" x="10388600" y="330200"/>
          <p14:tracePt t="8356" x="10299700" y="323850"/>
          <p14:tracePt t="8372" x="10198100" y="317500"/>
          <p14:tracePt t="8390" x="10102850" y="317500"/>
          <p14:tracePt t="8406" x="9969500" y="317500"/>
          <p14:tracePt t="8423" x="9798050" y="317500"/>
          <p14:tracePt t="8439" x="9671050" y="317500"/>
          <p14:tracePt t="8458" x="9544050" y="317500"/>
          <p14:tracePt t="8473" x="9442450" y="317500"/>
          <p14:tracePt t="8490" x="9378950" y="317500"/>
          <p14:tracePt t="8507" x="9302750" y="317500"/>
          <p14:tracePt t="8523" x="9245600" y="330200"/>
          <p14:tracePt t="8539" x="9194800" y="374650"/>
          <p14:tracePt t="8539" x="9188450" y="381000"/>
          <p14:tracePt t="8560" x="9169400" y="393700"/>
          <p14:tracePt t="8573" x="9144000" y="425450"/>
          <p14:tracePt t="8590" x="9099550" y="476250"/>
          <p14:tracePt t="8607" x="9042400" y="533400"/>
          <p14:tracePt t="8623" x="9010650" y="584200"/>
          <p14:tracePt t="8640" x="8985250" y="660400"/>
          <p14:tracePt t="8657" x="8966200" y="711200"/>
          <p14:tracePt t="8672" x="8959850" y="749300"/>
          <p14:tracePt t="8690" x="8959850" y="806450"/>
          <p14:tracePt t="8706" x="8959850" y="857250"/>
          <p14:tracePt t="8724" x="8972550" y="920750"/>
          <p14:tracePt t="8742" x="9004300" y="990600"/>
          <p14:tracePt t="8759" x="9029700" y="1047750"/>
          <p14:tracePt t="8773" x="9080500" y="1104900"/>
          <p14:tracePt t="8790" x="9150350" y="1212850"/>
          <p14:tracePt t="8808" x="9213850" y="1301750"/>
          <p14:tracePt t="8823" x="9309100" y="1390650"/>
          <p14:tracePt t="8840" x="9398000" y="1454150"/>
          <p14:tracePt t="8856" x="9493250" y="1492250"/>
          <p14:tracePt t="8873" x="9613900" y="1517650"/>
          <p14:tracePt t="8889" x="9728200" y="1524000"/>
          <p14:tracePt t="8907" x="9848850" y="1524000"/>
          <p14:tracePt t="8923" x="10026650" y="1524000"/>
          <p14:tracePt t="8947" x="10217150" y="1524000"/>
          <p14:tracePt t="8962" x="10293350" y="1524000"/>
          <p14:tracePt t="8978" x="10471150" y="1524000"/>
          <p14:tracePt t="8992" x="10623550" y="1504950"/>
          <p14:tracePt t="9007" x="10845800" y="1409700"/>
          <p14:tracePt t="9023" x="10960100" y="1346200"/>
          <p14:tracePt t="9040" x="11036300" y="1282700"/>
          <p14:tracePt t="9058" x="11106150" y="1206500"/>
          <p14:tracePt t="9074" x="11150600" y="1136650"/>
          <p14:tracePt t="9090" x="11176000" y="1073150"/>
          <p14:tracePt t="9106" x="11182350" y="1009650"/>
          <p14:tracePt t="9123" x="11195050" y="952500"/>
          <p14:tracePt t="9140" x="11195050" y="882650"/>
          <p14:tracePt t="9157" x="11195050" y="844550"/>
          <p14:tracePt t="9174" x="11201400" y="800100"/>
          <p14:tracePt t="9190" x="11207750" y="774700"/>
          <p14:tracePt t="9210" x="11214100" y="768350"/>
          <p14:tracePt t="54777" x="11080750" y="457200"/>
          <p14:tracePt t="55399" x="11068050" y="450850"/>
          <p14:tracePt t="55512" x="11061700" y="444500"/>
          <p14:tracePt t="55526" x="11061700" y="438150"/>
          <p14:tracePt t="55536" x="11036300" y="419100"/>
          <p14:tracePt t="55536" x="11023600" y="400050"/>
          <p14:tracePt t="55559" x="11004550" y="387350"/>
          <p14:tracePt t="55571" x="10960100" y="349250"/>
          <p14:tracePt t="55588" x="10883900" y="304800"/>
          <p14:tracePt t="55604" x="10801350" y="260350"/>
          <p14:tracePt t="55620" x="10604500" y="215900"/>
          <p14:tracePt t="55637" x="10458450" y="184150"/>
          <p14:tracePt t="55654" x="10306050" y="139700"/>
          <p14:tracePt t="55670" x="10153650" y="88900"/>
          <p14:tracePt t="55687" x="9994900" y="38100"/>
          <p14:tracePt t="55704" x="9848850" y="0"/>
          <p14:tracePt t="55720" x="9671050" y="0"/>
          <p14:tracePt t="55737" x="9366250" y="0"/>
          <p14:tracePt t="55756" x="9036050" y="0"/>
          <p14:tracePt t="55775" x="8648700" y="0"/>
          <p14:tracePt t="55790" x="8147050" y="0"/>
          <p14:tracePt t="55804" x="7772400" y="0"/>
          <p14:tracePt t="55822" x="7048500" y="0"/>
          <p14:tracePt t="55838" x="6648450" y="0"/>
          <p14:tracePt t="55855" x="6229350" y="0"/>
          <p14:tracePt t="55870" x="5911850" y="0"/>
          <p14:tracePt t="55887" x="5676900" y="0"/>
          <p14:tracePt t="55904" x="5454650" y="0"/>
          <p14:tracePt t="55921" x="5257800" y="0"/>
          <p14:tracePt t="55937" x="5073650" y="0"/>
          <p14:tracePt t="55954" x="4845050" y="0"/>
          <p14:tracePt t="55971" x="4622800" y="0"/>
          <p14:tracePt t="55989" x="4419600" y="0"/>
          <p14:tracePt t="56004" x="4229100" y="0"/>
          <p14:tracePt t="56023" x="4051300" y="0"/>
          <p14:tracePt t="56037" x="3784600" y="0"/>
          <p14:tracePt t="56056" x="3606800" y="0"/>
          <p14:tracePt t="56070" x="3429000" y="0"/>
          <p14:tracePt t="56088" x="3181350" y="0"/>
          <p14:tracePt t="56104" x="2965450" y="0"/>
          <p14:tracePt t="56121" x="2749550" y="0"/>
          <p14:tracePt t="56138" x="2508250" y="0"/>
          <p14:tracePt t="56154" x="2266950" y="0"/>
          <p14:tracePt t="56171" x="2057400" y="0"/>
          <p14:tracePt t="56188" x="1866900" y="0"/>
          <p14:tracePt t="56204" x="1670050" y="31750"/>
          <p14:tracePt t="56222" x="1473200" y="50800"/>
          <p14:tracePt t="56240" x="1174750" y="107950"/>
          <p14:tracePt t="56256" x="996950" y="146050"/>
          <p14:tracePt t="56277" x="565150" y="285750"/>
          <p14:tracePt t="56335" x="495300" y="292100"/>
          <p14:tracePt t="56343" x="444500" y="298450"/>
          <p14:tracePt t="56354" x="311150" y="323850"/>
          <p14:tracePt t="56354" x="260350" y="323850"/>
          <p14:tracePt t="56374" x="203200" y="349250"/>
          <p14:tracePt t="56387" x="107950" y="355600"/>
          <p14:tracePt t="56404" x="6350" y="381000"/>
          <p14:tracePt t="56421" x="0" y="368300"/>
          <p14:tracePt t="56776" x="25400" y="361950"/>
          <p14:tracePt t="56791" x="31750" y="355600"/>
          <p14:tracePt t="56798" x="31750" y="349250"/>
          <p14:tracePt t="56824" x="38100" y="349250"/>
          <p14:tracePt t="56861" x="44450" y="349250"/>
          <p14:tracePt t="56869" x="50800" y="336550"/>
          <p14:tracePt t="56877" x="57150" y="330200"/>
          <p14:tracePt t="56888" x="76200" y="323850"/>
          <p14:tracePt t="56905" x="101600" y="304800"/>
          <p14:tracePt t="56921" x="139700" y="285750"/>
          <p14:tracePt t="56938" x="196850" y="266700"/>
          <p14:tracePt t="56959" x="5981700" y="3600450"/>
          <p14:tracePt t="56981" x="5911850" y="3594100"/>
          <p14:tracePt t="56995" x="5759450" y="3549650"/>
          <p14:tracePt t="57012" x="5524500" y="3486150"/>
          <p14:tracePt t="57028" x="5162550" y="3340100"/>
          <p14:tracePt t="57044" x="4699000" y="3098800"/>
          <p14:tracePt t="57062" x="4260850" y="2838450"/>
          <p14:tracePt t="57062" x="3943350" y="2673350"/>
          <p14:tracePt t="57082" x="3371850" y="2336800"/>
          <p14:tracePt t="57094" x="2819400" y="2019300"/>
          <p14:tracePt t="57111" x="2419350" y="1784350"/>
          <p14:tracePt t="57128" x="2082800" y="1593850"/>
          <p14:tracePt t="57144" x="1930400" y="1479550"/>
          <p14:tracePt t="57161" x="1866900" y="1422400"/>
          <p14:tracePt t="57178" x="1841500" y="1390650"/>
          <p14:tracePt t="57194" x="1828800" y="1358900"/>
          <p14:tracePt t="57214" x="1822450" y="1333500"/>
          <p14:tracePt t="57228" x="1822450" y="1289050"/>
          <p14:tracePt t="57244" x="1803400" y="1206500"/>
          <p14:tracePt t="57262" x="1790700" y="1136650"/>
          <p14:tracePt t="57280" x="1790700" y="1130300"/>
          <p14:tracePt t="57295" x="1790700" y="1123950"/>
          <p14:tracePt t="57311" x="1790700" y="1111250"/>
          <p14:tracePt t="57328" x="1790700" y="1098550"/>
          <p14:tracePt t="57344" x="1790700" y="1054100"/>
          <p14:tracePt t="57361" x="1784350" y="1016000"/>
          <p14:tracePt t="57378" x="1778000" y="965200"/>
          <p14:tracePt t="57395" x="1758950" y="895350"/>
          <p14:tracePt t="57411" x="1714500" y="800100"/>
          <p14:tracePt t="57428" x="1638300" y="685800"/>
          <p14:tracePt t="57449" x="1562100" y="577850"/>
          <p14:tracePt t="57464" x="1447800" y="412750"/>
          <p14:tracePt t="57481" x="1409700" y="368300"/>
          <p14:tracePt t="57494" x="1377950" y="336550"/>
          <p14:tracePt t="57512" x="1358900" y="317500"/>
          <p14:tracePt t="57528" x="1346200" y="285750"/>
          <p14:tracePt t="57545" x="1333500" y="266700"/>
          <p14:tracePt t="57562" x="1314450" y="241300"/>
          <p14:tracePt t="57562" x="1308100" y="234950"/>
          <p14:tracePt t="57583" x="1295400" y="215900"/>
          <p14:tracePt t="57594" x="1244600" y="165100"/>
          <p14:tracePt t="57612" x="1206500" y="127000"/>
          <p14:tracePt t="57628" x="1155700" y="88900"/>
          <p14:tracePt t="57645" x="1130300" y="63500"/>
          <p14:tracePt t="57662" x="1098550" y="38100"/>
          <p14:tracePt t="57678" x="1079500" y="19050"/>
          <p14:tracePt t="58596" x="984250" y="101600"/>
          <p14:tracePt t="58730" x="990600" y="101600"/>
          <p14:tracePt t="59024" x="990600" y="107950"/>
          <p14:tracePt t="59043" x="990600" y="114300"/>
          <p14:tracePt t="59057" x="990600" y="12065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876064" cy="418885"/>
          </a:xfrm>
        </p:spPr>
        <p:txBody>
          <a:bodyPr>
            <a:normAutofit/>
          </a:bodyPr>
          <a:lstStyle/>
          <a:p>
            <a:r>
              <a:rPr lang="en-US" dirty="0" smtClean="0"/>
              <a:t>V.</a:t>
            </a:r>
            <a:r>
              <a:rPr lang="en-US" dirty="0"/>
              <a:t> </a:t>
            </a:r>
            <a:r>
              <a:rPr lang="en-US" dirty="0" smtClean="0"/>
              <a:t>gradient boosting  with all data combined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79828" y="1184875"/>
            <a:ext cx="3260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With </a:t>
            </a:r>
            <a:r>
              <a:rPr lang="en-US" sz="1400" dirty="0" smtClean="0"/>
              <a:t>all data still have missing value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589212" y="4591673"/>
            <a:ext cx="7446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all </a:t>
            </a:r>
            <a:r>
              <a:rPr lang="en-US" sz="1400" dirty="0" smtClean="0"/>
              <a:t>data and all missing value </a:t>
            </a:r>
            <a:r>
              <a:rPr lang="en-US" sz="1400" dirty="0"/>
              <a:t>median impute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79828" y="294171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With </a:t>
            </a:r>
            <a:r>
              <a:rPr lang="en-US" sz="1200" dirty="0"/>
              <a:t>all </a:t>
            </a:r>
            <a:r>
              <a:rPr lang="en-US" sz="1400" dirty="0"/>
              <a:t>data</a:t>
            </a:r>
            <a:r>
              <a:rPr lang="en-US" sz="1200" dirty="0"/>
              <a:t> </a:t>
            </a:r>
            <a:r>
              <a:rPr lang="en-US" sz="1200" dirty="0" smtClean="0"/>
              <a:t>features with </a:t>
            </a:r>
            <a:r>
              <a:rPr lang="en-US" sz="1200" dirty="0"/>
              <a:t>missing </a:t>
            </a:r>
            <a:r>
              <a:rPr lang="en-US" sz="1200" dirty="0" smtClean="0"/>
              <a:t>value &gt; 85% removed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1617639"/>
            <a:ext cx="9405081" cy="1142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3256077"/>
            <a:ext cx="9094574" cy="1312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5064012"/>
            <a:ext cx="9152239" cy="144361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01"/>
    </mc:Choice>
    <mc:Fallback>
      <p:transition spd="slow" advTm="4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876064" cy="418885"/>
          </a:xfrm>
        </p:spPr>
        <p:txBody>
          <a:bodyPr>
            <a:normAutofit/>
          </a:bodyPr>
          <a:lstStyle/>
          <a:p>
            <a:r>
              <a:rPr lang="en-US" dirty="0" smtClean="0"/>
              <a:t>V.</a:t>
            </a:r>
            <a:r>
              <a:rPr lang="en-US" dirty="0"/>
              <a:t> </a:t>
            </a:r>
            <a:r>
              <a:rPr lang="en-US" dirty="0" smtClean="0"/>
              <a:t>gradient boosting  with all data combined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79828" y="1184875"/>
            <a:ext cx="4331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with all data and all missing value </a:t>
            </a:r>
            <a:r>
              <a:rPr lang="en-US" sz="1400" dirty="0" smtClean="0"/>
              <a:t>mean impute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679828" y="4688212"/>
            <a:ext cx="7446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all data with median impute </a:t>
            </a:r>
            <a:r>
              <a:rPr lang="en-US" sz="1400" dirty="0" smtClean="0"/>
              <a:t>(</a:t>
            </a:r>
            <a:r>
              <a:rPr lang="en-US" sz="1400" dirty="0" err="1" smtClean="0"/>
              <a:t>nrounds</a:t>
            </a:r>
            <a:r>
              <a:rPr lang="en-US" sz="1400" dirty="0" smtClean="0"/>
              <a:t> </a:t>
            </a:r>
            <a:r>
              <a:rPr lang="en-US" sz="1400" dirty="0"/>
              <a:t>= 5000 eta = </a:t>
            </a:r>
            <a:r>
              <a:rPr lang="en-US" sz="1400" dirty="0" smtClean="0"/>
              <a:t>0.005)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679828" y="2941711"/>
            <a:ext cx="7971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with </a:t>
            </a:r>
            <a:r>
              <a:rPr lang="en-US" sz="1200" dirty="0" smtClean="0"/>
              <a:t>all data and all </a:t>
            </a:r>
            <a:r>
              <a:rPr lang="en-US" sz="1400" dirty="0" smtClean="0"/>
              <a:t>missing</a:t>
            </a:r>
            <a:r>
              <a:rPr lang="en-US" sz="1200" dirty="0" smtClean="0"/>
              <a:t> value </a:t>
            </a:r>
            <a:r>
              <a:rPr lang="en-US" sz="1200" dirty="0"/>
              <a:t>median impute and high </a:t>
            </a:r>
            <a:r>
              <a:rPr lang="en-US" sz="1200" dirty="0" smtClean="0"/>
              <a:t>correlated </a:t>
            </a:r>
            <a:r>
              <a:rPr lang="en-US" sz="1200" dirty="0"/>
              <a:t>feature removed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1507846"/>
            <a:ext cx="8905103" cy="1433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3245122"/>
            <a:ext cx="9067328" cy="143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45" y="5168840"/>
            <a:ext cx="9159211" cy="137978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1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94"/>
    </mc:Choice>
    <mc:Fallback>
      <p:transition spd="slow" advTm="60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676" y="1525088"/>
            <a:ext cx="5267325" cy="47815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48768" y="1675562"/>
            <a:ext cx="3319848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"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falsePositiveRate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 [1] 0.001146148 [1] "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falseNegativeRate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 [1] 0.9830816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6215" y="2742852"/>
            <a:ext cx="41683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low </a:t>
            </a:r>
            <a:r>
              <a:rPr lang="en-US" dirty="0" err="1"/>
              <a:t>falsePositiveRate</a:t>
            </a:r>
            <a:r>
              <a:rPr lang="en-US" dirty="0"/>
              <a:t> tell us this model is good at </a:t>
            </a:r>
            <a:r>
              <a:rPr lang="en-US" dirty="0" smtClean="0"/>
              <a:t>identify </a:t>
            </a:r>
            <a:r>
              <a:rPr lang="en-US" dirty="0"/>
              <a:t>good clients . the high </a:t>
            </a:r>
            <a:r>
              <a:rPr lang="en-US" dirty="0" err="1"/>
              <a:t>falseNegativeRate</a:t>
            </a:r>
            <a:r>
              <a:rPr lang="en-US" dirty="0"/>
              <a:t> which tell us this model is bad as identify </a:t>
            </a:r>
            <a:r>
              <a:rPr lang="en-US" dirty="0" smtClean="0"/>
              <a:t>bad </a:t>
            </a:r>
            <a:r>
              <a:rPr lang="en-US" dirty="0"/>
              <a:t>clients</a:t>
            </a:r>
            <a:r>
              <a:rPr lang="en-US" dirty="0" smtClean="0"/>
              <a:t>. </a:t>
            </a:r>
            <a:r>
              <a:rPr lang="en-US" dirty="0" err="1" smtClean="0"/>
              <a:t>falseNegativeRate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important </a:t>
            </a:r>
            <a:r>
              <a:rPr lang="en-US" dirty="0"/>
              <a:t>for this application since we want the model to be good at identify </a:t>
            </a:r>
            <a:r>
              <a:rPr lang="en-US" dirty="0" smtClean="0"/>
              <a:t>bad </a:t>
            </a:r>
            <a:r>
              <a:rPr lang="en-US" dirty="0"/>
              <a:t>clients so the company won't make bad loans.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72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477"/>
    </mc:Choice>
    <mc:Fallback>
      <p:transition spd="slow" advTm="2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smtClean="0"/>
              <a:t>goal </a:t>
            </a:r>
            <a:r>
              <a:rPr lang="en-US" dirty="0"/>
              <a:t>of this project is to </a:t>
            </a:r>
            <a:r>
              <a:rPr lang="en-US" dirty="0" smtClean="0"/>
              <a:t>build machine </a:t>
            </a:r>
            <a:r>
              <a:rPr lang="en-US" dirty="0"/>
              <a:t>learning </a:t>
            </a:r>
            <a:r>
              <a:rPr lang="en-US" dirty="0" smtClean="0"/>
              <a:t>models </a:t>
            </a:r>
            <a:r>
              <a:rPr lang="en-US" dirty="0"/>
              <a:t>to predict the </a:t>
            </a:r>
            <a:r>
              <a:rPr lang="en-US" dirty="0" smtClean="0"/>
              <a:t>credit default risk. </a:t>
            </a:r>
            <a:r>
              <a:rPr lang="en-US" dirty="0"/>
              <a:t>This project is from the </a:t>
            </a:r>
            <a:r>
              <a:rPr lang="en-US" dirty="0" err="1"/>
              <a:t>kaggle</a:t>
            </a:r>
            <a:r>
              <a:rPr lang="en-US" dirty="0"/>
              <a:t> competition. In this </a:t>
            </a:r>
            <a:r>
              <a:rPr lang="en-US" dirty="0" smtClean="0"/>
              <a:t>presentation I </a:t>
            </a:r>
            <a:r>
              <a:rPr lang="en-US" dirty="0"/>
              <a:t>will </a:t>
            </a:r>
            <a:r>
              <a:rPr lang="en-US" dirty="0" smtClean="0"/>
              <a:t>talk about five points: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Data source and data description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Initial data exploratory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Steps to clean data 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 smtClean="0"/>
              <a:t>Merge all data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Build </a:t>
            </a:r>
            <a:r>
              <a:rPr lang="en-US" dirty="0" smtClean="0"/>
              <a:t>gradient boosting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Source code</a:t>
            </a:r>
          </a:p>
          <a:p>
            <a:pPr marL="457200" lvl="1" indent="0">
              <a:buNone/>
            </a:pPr>
            <a:r>
              <a:rPr lang="en-US" dirty="0"/>
              <a:t>https://github.com/minhthien/practicum2-credit-default-risk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5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41"/>
    </mc:Choice>
    <mc:Fallback xmlns="">
      <p:transition spd="slow" advTm="3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UcPeriod"/>
            </a:pPr>
            <a:r>
              <a:rPr lang="en-US" dirty="0"/>
              <a:t>Data source and data description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Initial data exploratory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Steps to clean </a:t>
            </a:r>
            <a:r>
              <a:rPr lang="en-US" dirty="0" smtClean="0"/>
              <a:t>data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 smtClean="0"/>
              <a:t>Merge all data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 smtClean="0"/>
              <a:t>gradient boosting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41"/>
    </mc:Choice>
    <mc:Fallback>
      <p:transition spd="slow" advTm="25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Model6 give best performance</a:t>
            </a:r>
            <a:r>
              <a:rPr lang="en-US" dirty="0" smtClean="0"/>
              <a:t>( model 6 is with </a:t>
            </a:r>
            <a:r>
              <a:rPr lang="en-US" dirty="0"/>
              <a:t>all data and all missing value median </a:t>
            </a:r>
            <a:r>
              <a:rPr lang="en-US" dirty="0" smtClean="0"/>
              <a:t>impute)</a:t>
            </a:r>
          </a:p>
          <a:p>
            <a:r>
              <a:rPr lang="en-US" dirty="0" smtClean="0"/>
              <a:t>Remove high correlated feature decrease performance</a:t>
            </a:r>
          </a:p>
          <a:p>
            <a:r>
              <a:rPr lang="en-US" dirty="0" smtClean="0"/>
              <a:t>Remove Features with missing value &gt; 85% decease performance</a:t>
            </a:r>
          </a:p>
          <a:p>
            <a:r>
              <a:rPr lang="en-US" dirty="0" smtClean="0"/>
              <a:t>Tune gradient boost with </a:t>
            </a:r>
            <a:r>
              <a:rPr lang="en-US" dirty="0" err="1" smtClean="0"/>
              <a:t>nround</a:t>
            </a:r>
            <a:r>
              <a:rPr lang="en-US" dirty="0" smtClean="0"/>
              <a:t> = 5000 and eta 0.005 did not improve performance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What to do if have more time</a:t>
            </a:r>
          </a:p>
          <a:p>
            <a:r>
              <a:rPr lang="en-US" dirty="0"/>
              <a:t>Remove skew in data both response and predictors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Stack machine learning model</a:t>
            </a:r>
          </a:p>
          <a:p>
            <a:r>
              <a:rPr lang="en-US" dirty="0" err="1"/>
              <a:t>pca</a:t>
            </a:r>
            <a:r>
              <a:rPr lang="en-US" dirty="0"/>
              <a:t> feature selection</a:t>
            </a:r>
          </a:p>
          <a:p>
            <a:endParaRPr lang="en-US" dirty="0" smtClean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6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00"/>
    </mc:Choice>
    <mc:Fallback>
      <p:transition spd="slow" advTm="67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I. Data source and data description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application_{</a:t>
            </a:r>
            <a:r>
              <a:rPr lang="en-US" b="1" dirty="0" err="1"/>
              <a:t>train|test</a:t>
            </a:r>
            <a:r>
              <a:rPr lang="en-US" b="1" dirty="0"/>
              <a:t>}.</a:t>
            </a:r>
            <a:r>
              <a:rPr lang="en-US" b="1" dirty="0" smtClean="0"/>
              <a:t>csv</a:t>
            </a:r>
          </a:p>
          <a:p>
            <a:r>
              <a:rPr lang="en-US" b="1" dirty="0" smtClean="0"/>
              <a:t>bureau.csv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bureau_balance.csv</a:t>
            </a:r>
          </a:p>
          <a:p>
            <a:r>
              <a:rPr lang="en-US" b="1" dirty="0" smtClean="0"/>
              <a:t>POS_CASH_balance.csv</a:t>
            </a:r>
          </a:p>
          <a:p>
            <a:r>
              <a:rPr lang="en-US" b="1" dirty="0" smtClean="0"/>
              <a:t>credit_card_balance.csv</a:t>
            </a:r>
          </a:p>
          <a:p>
            <a:r>
              <a:rPr lang="en-US" b="1" dirty="0" smtClean="0"/>
              <a:t>previous_application.csv</a:t>
            </a:r>
          </a:p>
          <a:p>
            <a:r>
              <a:rPr lang="en-US" b="1" dirty="0"/>
              <a:t>installments_payments.csv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https://www.kaggle.com/c/home-credit-default-risk/data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88"/>
    </mc:Choice>
    <mc:Fallback xmlns="">
      <p:transition spd="slow" advTm="14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I. Data </a:t>
            </a:r>
            <a:r>
              <a:rPr lang="en-US" b="1" dirty="0" smtClean="0"/>
              <a:t>sets relationship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64" y="1656414"/>
            <a:ext cx="9151495" cy="4721901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19"/>
    </mc:Choice>
    <mc:Fallback xmlns="">
      <p:transition spd="slow" advTm="8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" x="5803900" y="3587750"/>
          <p14:tracePt t="41" x="5784850" y="3575050"/>
          <p14:tracePt t="56" x="5715000" y="3536950"/>
          <p14:tracePt t="63" x="5638800" y="3511550"/>
          <p14:tracePt t="74" x="5537200" y="3454400"/>
          <p14:tracePt t="84" x="5213350" y="3289300"/>
          <p14:tracePt t="102" x="4451350" y="2978150"/>
          <p14:tracePt t="119" x="4127500" y="2857500"/>
          <p14:tracePt t="136" x="3009900" y="2425700"/>
          <p14:tracePt t="152" x="2381250" y="2203450"/>
          <p14:tracePt t="169" x="1987550" y="2076450"/>
          <p14:tracePt t="190" x="1765300" y="2006600"/>
          <p14:tracePt t="202" x="1619250" y="1943100"/>
          <p14:tracePt t="219" x="1587500" y="1936750"/>
          <p14:tracePt t="65117" x="2273300" y="3429000"/>
          <p14:tracePt t="65325" x="2298700" y="3467100"/>
          <p14:tracePt t="65334" x="2374900" y="3562350"/>
          <p14:tracePt t="65352" x="2432050" y="3619500"/>
          <p14:tracePt t="65367" x="2495550" y="3657600"/>
          <p14:tracePt t="65384" x="2559050" y="3683000"/>
          <p14:tracePt t="65400" x="2628900" y="3721100"/>
          <p14:tracePt t="65417" x="2781300" y="3784600"/>
          <p14:tracePt t="65434" x="2921000" y="3835400"/>
          <p14:tracePt t="65451" x="3067050" y="3892550"/>
          <p14:tracePt t="65467" x="3168650" y="3917950"/>
          <p14:tracePt t="65483" x="3276600" y="3924300"/>
          <p14:tracePt t="65500" x="3397250" y="3956050"/>
          <p14:tracePt t="65517" x="3530600" y="4000500"/>
          <p14:tracePt t="65534" x="3632200" y="4076700"/>
          <p14:tracePt t="65551" x="3683000" y="4095750"/>
          <p14:tracePt t="65567" x="3702050" y="4095750"/>
          <p14:tracePt t="65583" x="3714750" y="4095750"/>
          <p14:tracePt t="65600" x="3765550" y="4076700"/>
          <p14:tracePt t="65617" x="3822700" y="3975100"/>
          <p14:tracePt t="65634" x="3892550" y="3879850"/>
          <p14:tracePt t="65651" x="3943350" y="3822700"/>
          <p14:tracePt t="65667" x="4013200" y="3771900"/>
          <p14:tracePt t="65685" x="4114800" y="3708400"/>
          <p14:tracePt t="65703" x="4279900" y="3644900"/>
          <p14:tracePt t="65721" x="4413250" y="3613150"/>
          <p14:tracePt t="65733" x="4552950" y="3568700"/>
          <p14:tracePt t="65750" x="4635500" y="3530600"/>
          <p14:tracePt t="65767" x="4686300" y="3479800"/>
          <p14:tracePt t="65783" x="4724400" y="3416300"/>
          <p14:tracePt t="65801" x="4737100" y="3314700"/>
          <p14:tracePt t="65819" x="4737100" y="3187700"/>
          <p14:tracePt t="65839" x="4711700" y="3086100"/>
          <p14:tracePt t="65853" x="4610100" y="2971800"/>
          <p14:tracePt t="65871" x="4457700" y="2889250"/>
          <p14:tracePt t="65884" x="4241800" y="2806700"/>
          <p14:tracePt t="65900" x="3943350" y="2730500"/>
          <p14:tracePt t="65918" x="3581400" y="2647950"/>
          <p14:tracePt t="65934" x="3289300" y="2628900"/>
          <p14:tracePt t="65951" x="3067050" y="2628900"/>
          <p14:tracePt t="65967" x="2901950" y="2628900"/>
          <p14:tracePt t="65984" x="2774950" y="2628900"/>
          <p14:tracePt t="66001" x="2711450" y="2667000"/>
          <p14:tracePt t="66018" x="2667000" y="2705100"/>
          <p14:tracePt t="66034" x="2654300" y="2755900"/>
          <p14:tracePt t="66051" x="2654300" y="2813050"/>
          <p14:tracePt t="66067" x="2654300" y="2901950"/>
          <p14:tracePt t="66084" x="2641600" y="2997200"/>
          <p14:tracePt t="66101" x="2641600" y="3105150"/>
          <p14:tracePt t="66117" x="2641600" y="3213100"/>
          <p14:tracePt t="66134" x="2641600" y="3321050"/>
          <p14:tracePt t="66151" x="2628900" y="3403600"/>
          <p14:tracePt t="66168" x="2622550" y="3473450"/>
          <p14:tracePt t="66188" x="2622550" y="3530600"/>
          <p14:tracePt t="66188" x="2622550" y="3556000"/>
          <p14:tracePt t="66205" x="2622550" y="3587750"/>
          <p14:tracePt t="66221" x="2622550" y="3714750"/>
          <p14:tracePt t="66234" x="2622550" y="3854450"/>
          <p14:tracePt t="66250" x="2616200" y="3962400"/>
          <p14:tracePt t="66267" x="2603500" y="4089400"/>
          <p14:tracePt t="66284" x="2578100" y="4229100"/>
          <p14:tracePt t="66301" x="2559050" y="4400550"/>
          <p14:tracePt t="66317" x="2540000" y="4622800"/>
          <p14:tracePt t="66334" x="2495550" y="4819650"/>
          <p14:tracePt t="66351" x="2444750" y="4984750"/>
          <p14:tracePt t="66367" x="2393950" y="5086350"/>
          <p14:tracePt t="66384" x="2374900" y="5124450"/>
          <p14:tracePt t="66403" x="2355850" y="5168900"/>
          <p14:tracePt t="66421" x="2355850" y="5181600"/>
          <p14:tracePt t="66435" x="2355850" y="5187950"/>
          <p14:tracePt t="66452" x="2355850" y="5194300"/>
          <p14:tracePt t="66484" x="2349500" y="5200650"/>
          <p14:tracePt t="66515" x="2343150" y="5207000"/>
          <p14:tracePt t="66548" x="2330450" y="5207000"/>
          <p14:tracePt t="66554" x="2311400" y="5213350"/>
          <p14:tracePt t="66568" x="2247900" y="5213350"/>
          <p14:tracePt t="66585" x="2133600" y="5238750"/>
          <p14:tracePt t="66603" x="2095500" y="5245100"/>
          <p14:tracePt t="66619" x="2057400" y="5264150"/>
          <p14:tracePt t="66635" x="2032000" y="5276850"/>
          <p14:tracePt t="66654" x="2012950" y="5302250"/>
          <p14:tracePt t="66669" x="2012950" y="5353050"/>
          <p14:tracePt t="66686" x="2012950" y="5416550"/>
          <p14:tracePt t="66686" x="2012950" y="5480050"/>
          <p14:tracePt t="66708" x="2012950" y="5543550"/>
          <p14:tracePt t="66718" x="2044700" y="5664200"/>
          <p14:tracePt t="66736" x="2101850" y="5797550"/>
          <p14:tracePt t="66752" x="2171700" y="5924550"/>
          <p14:tracePt t="66769" x="2235200" y="6019800"/>
          <p14:tracePt t="66786" x="2355850" y="6178550"/>
          <p14:tracePt t="66803" x="2463800" y="6242050"/>
          <p14:tracePt t="66819" x="2616200" y="6292850"/>
          <p14:tracePt t="66841" x="2832100" y="6318250"/>
          <p14:tracePt t="66855" x="3194050" y="6337300"/>
          <p14:tracePt t="66869" x="3530600" y="6356350"/>
          <p14:tracePt t="66886" x="3867150" y="6381750"/>
          <p14:tracePt t="66902" x="4051300" y="6388100"/>
          <p14:tracePt t="66920" x="4165600" y="6388100"/>
          <p14:tracePt t="66936" x="4229100" y="6362700"/>
          <p14:tracePt t="66953" x="4254500" y="6330950"/>
          <p14:tracePt t="66969" x="4260850" y="6286500"/>
          <p14:tracePt t="66987" x="4267200" y="6216650"/>
          <p14:tracePt t="67003" x="4267200" y="6178550"/>
          <p14:tracePt t="67020" x="4260850" y="6108700"/>
          <p14:tracePt t="67036" x="4260850" y="6045200"/>
          <p14:tracePt t="67053" x="4260850" y="5975350"/>
          <p14:tracePt t="67069" x="4260850" y="5918200"/>
          <p14:tracePt t="67086" x="4267200" y="5854700"/>
          <p14:tracePt t="67102" x="4273550" y="5803900"/>
          <p14:tracePt t="67119" x="4267200" y="5689600"/>
          <p14:tracePt t="67136" x="4222750" y="5549900"/>
          <p14:tracePt t="67153" x="4184650" y="5448300"/>
          <p14:tracePt t="67173" x="4159250" y="5378450"/>
          <p14:tracePt t="67187" x="4159250" y="5353050"/>
          <p14:tracePt t="67208" x="4159250" y="5334000"/>
          <p14:tracePt t="67219" x="4146550" y="5321300"/>
          <p14:tracePt t="67402" x="4146550" y="5314950"/>
          <p14:tracePt t="67502" x="4140200" y="5314950"/>
          <p14:tracePt t="67508" x="4133850" y="5308600"/>
          <p14:tracePt t="67836" x="4127500" y="5295900"/>
          <p14:tracePt t="67853" x="4089400" y="5276850"/>
          <p14:tracePt t="67875" x="4083050" y="5276850"/>
          <p14:tracePt t="67893" x="4064000" y="5270500"/>
          <p14:tracePt t="67910" x="4057650" y="5264150"/>
          <p14:tracePt t="67921" x="4038600" y="5257800"/>
          <p14:tracePt t="67938" x="4025900" y="5257800"/>
          <p14:tracePt t="67998" x="4019550" y="5251450"/>
          <p14:tracePt t="68023" x="4013200" y="5245100"/>
          <p14:tracePt t="68083" x="4006850" y="5245100"/>
          <p14:tracePt t="68091" x="4000500" y="5245100"/>
          <p14:tracePt t="68103" x="3968750" y="5238750"/>
          <p14:tracePt t="68119" x="3949700" y="5226050"/>
          <p14:tracePt t="68136" x="3911600" y="5219700"/>
          <p14:tracePt t="68155" x="3848100" y="5181600"/>
          <p14:tracePt t="68172" x="3810000" y="5162550"/>
          <p14:tracePt t="68187" x="3746500" y="5137150"/>
          <p14:tracePt t="68209" x="3676650" y="5118100"/>
          <p14:tracePt t="68229" x="3632200" y="5092700"/>
          <p14:tracePt t="68242" x="3575050" y="5073650"/>
          <p14:tracePt t="68265" x="3517900" y="5060950"/>
          <p14:tracePt t="68277" x="3498850" y="5060950"/>
          <p14:tracePt t="68288" x="3479800" y="5054600"/>
          <p14:tracePt t="68304" x="3441700" y="5035550"/>
          <p14:tracePt t="68321" x="3397250" y="5016500"/>
          <p14:tracePt t="68339" x="3352800" y="4991100"/>
          <p14:tracePt t="68357" x="3295650" y="4972050"/>
          <p14:tracePt t="68372" x="3251200" y="4953000"/>
          <p14:tracePt t="68392" x="3206750" y="4933950"/>
          <p14:tracePt t="68405" x="3175000" y="4921250"/>
          <p14:tracePt t="68422" x="3130550" y="4902200"/>
          <p14:tracePt t="68438" x="3079750" y="4870450"/>
          <p14:tracePt t="68455" x="3060700" y="4864100"/>
          <p14:tracePt t="68472" x="3048000" y="4857750"/>
          <p14:tracePt t="68488" x="3016250" y="4845050"/>
          <p14:tracePt t="68505" x="3003550" y="4832350"/>
          <p14:tracePt t="68524" x="2984500" y="4819650"/>
          <p14:tracePt t="68540" x="2952750" y="4800600"/>
          <p14:tracePt t="68556" x="2914650" y="4775200"/>
          <p14:tracePt t="68588" x="2908300" y="4768850"/>
          <p14:tracePt t="68644" x="2908300" y="4762500"/>
          <p14:tracePt t="68805" x="2927350" y="4762500"/>
          <p14:tracePt t="68821" x="2940050" y="4762500"/>
          <p14:tracePt t="68843" x="2952750" y="4762500"/>
          <p14:tracePt t="68856" x="2959100" y="4762500"/>
          <p14:tracePt t="68880" x="2971800" y="4762500"/>
          <p14:tracePt t="68884" x="2978150" y="4762500"/>
          <p14:tracePt t="68899" x="2984500" y="4762500"/>
          <p14:tracePt t="69103" x="2997200" y="4762500"/>
          <p14:tracePt t="69121" x="3009900" y="4762500"/>
          <p14:tracePt t="69128" x="3016250" y="4762500"/>
          <p14:tracePt t="69140" x="3028950" y="4762500"/>
          <p14:tracePt t="69154" x="3035300" y="4762500"/>
          <p14:tracePt t="69196" x="3041650" y="4762500"/>
          <p14:tracePt t="69220" x="3048000" y="4762500"/>
          <p14:tracePt t="69227" x="3054350" y="4762500"/>
          <p14:tracePt t="69243" x="3073400" y="4762500"/>
          <p14:tracePt t="69254" x="3092450" y="4762500"/>
          <p14:tracePt t="69272" x="3098800" y="4762500"/>
          <p14:tracePt t="69288" x="3117850" y="4768850"/>
          <p14:tracePt t="69321" x="3136900" y="4775200"/>
          <p14:tracePt t="69338" x="3149600" y="4775200"/>
          <p14:tracePt t="69431" x="3162300" y="4775200"/>
          <p14:tracePt t="69438" x="3175000" y="4781550"/>
          <p14:tracePt t="69456" x="3187700" y="4781550"/>
          <p14:tracePt t="69472" x="3200400" y="4781550"/>
          <p14:tracePt t="69488" x="3225800" y="4787900"/>
          <p14:tracePt t="69505" x="3263900" y="4787900"/>
          <p14:tracePt t="69521" x="3282950" y="4794250"/>
          <p14:tracePt t="69538" x="3308350" y="4794250"/>
          <p14:tracePt t="69555" x="3314700" y="4794250"/>
          <p14:tracePt t="69572" x="3333750" y="4794250"/>
          <p14:tracePt t="69588" x="3340100" y="4794250"/>
          <p14:tracePt t="69605" x="3346450" y="4787900"/>
          <p14:tracePt t="70536" x="3352800" y="4787900"/>
          <p14:tracePt t="70956" x="3359150" y="4787900"/>
          <p14:tracePt t="70973" x="3378200" y="4781550"/>
          <p14:tracePt t="70979" x="3390900" y="4768850"/>
          <p14:tracePt t="70989" x="3403600" y="4762500"/>
          <p14:tracePt t="71006" x="3416300" y="4762500"/>
          <p14:tracePt t="71023" x="3422650" y="4756150"/>
          <p14:tracePt t="71046" x="3422650" y="4749800"/>
          <p14:tracePt t="71067" x="3435350" y="4743450"/>
          <p14:tracePt t="71077" x="3441700" y="4743450"/>
          <p14:tracePt t="71149" x="3460750" y="4730750"/>
          <p14:tracePt t="71157" x="3473450" y="4724400"/>
          <p14:tracePt t="71165" x="3492500" y="4699000"/>
          <p14:tracePt t="71174" x="3543300" y="4679950"/>
          <p14:tracePt t="71190" x="3663950" y="4629150"/>
          <p14:tracePt t="71209" x="3829050" y="4559300"/>
          <p14:tracePt t="71224" x="4013200" y="4489450"/>
          <p14:tracePt t="71241" x="4191000" y="4432300"/>
          <p14:tracePt t="71257" x="4362450" y="4375150"/>
          <p14:tracePt t="71273" x="4514850" y="4343400"/>
          <p14:tracePt t="71290" x="4679950" y="4305300"/>
          <p14:tracePt t="71308" x="4781550" y="4298950"/>
          <p14:tracePt t="71324" x="4876800" y="4286250"/>
          <p14:tracePt t="71343" x="4953000" y="4286250"/>
          <p14:tracePt t="71357" x="5054600" y="4273550"/>
          <p14:tracePt t="71374" x="5099050" y="4241800"/>
          <p14:tracePt t="71390" x="5118100" y="4197350"/>
          <p14:tracePt t="71407" x="5124450" y="4184650"/>
          <p14:tracePt t="71424" x="5143500" y="4133850"/>
          <p14:tracePt t="71457" x="5156200" y="4133850"/>
          <p14:tracePt t="71714" x="5264150" y="4273550"/>
          <p14:tracePt t="71731" x="5308600" y="4324350"/>
          <p14:tracePt t="71735" x="5346700" y="4337050"/>
          <p14:tracePt t="71748" x="5365750" y="4343400"/>
          <p14:tracePt t="71759" x="5441950" y="4349750"/>
          <p14:tracePt t="71774" x="5581650" y="4362450"/>
          <p14:tracePt t="71791" x="5803900" y="4375150"/>
          <p14:tracePt t="71807" x="6089650" y="4375150"/>
          <p14:tracePt t="71826" x="6394450" y="4375150"/>
          <p14:tracePt t="71844" x="6781800" y="4330700"/>
          <p14:tracePt t="71858" x="7219950" y="4241800"/>
          <p14:tracePt t="71874" x="7651750" y="4191000"/>
          <p14:tracePt t="71891" x="8070850" y="4171950"/>
          <p14:tracePt t="71907" x="8426450" y="4159250"/>
          <p14:tracePt t="71924" x="8686800" y="4140200"/>
          <p14:tracePt t="71942" x="8978900" y="4102100"/>
          <p14:tracePt t="71958" x="9137650" y="4044950"/>
          <p14:tracePt t="71974" x="9302750" y="3994150"/>
          <p14:tracePt t="71991" x="9417050" y="3924300"/>
          <p14:tracePt t="72007" x="9531350" y="3867150"/>
          <p14:tracePt t="72024" x="9658350" y="3822700"/>
          <p14:tracePt t="72041" x="9791700" y="3752850"/>
          <p14:tracePt t="72057" x="9880600" y="3733800"/>
          <p14:tracePt t="72077" x="9975850" y="3708400"/>
          <p14:tracePt t="72091" x="10026650" y="3676650"/>
          <p14:tracePt t="72110" x="10096500" y="3644900"/>
          <p14:tracePt t="72125" x="10210800" y="3625850"/>
          <p14:tracePt t="72142" x="10318750" y="3619500"/>
          <p14:tracePt t="72158" x="10426700" y="3613150"/>
          <p14:tracePt t="72174" x="10528300" y="3600450"/>
          <p14:tracePt t="72191" x="10623550" y="3587750"/>
          <p14:tracePt t="72210" x="10693400" y="3575050"/>
          <p14:tracePt t="72224" x="10782300" y="3549650"/>
          <p14:tracePt t="72241" x="10896600" y="3517900"/>
          <p14:tracePt t="72258" x="11004550" y="3498850"/>
          <p14:tracePt t="72275" x="11106150" y="3479800"/>
          <p14:tracePt t="72291" x="11163300" y="3473450"/>
          <p14:tracePt t="72308" x="11195050" y="3460750"/>
          <p14:tracePt t="72329" x="11207750" y="3460750"/>
          <p14:tracePt t="72358" x="11207750" y="3454400"/>
          <p14:tracePt t="72606" x="11207750" y="3448050"/>
          <p14:tracePt t="72613" x="11207750" y="3441700"/>
          <p14:tracePt t="72775" x="11207750" y="3429000"/>
          <p14:tracePt t="72784" x="11207750" y="3422650"/>
          <p14:tracePt t="72796" x="11201400" y="3409950"/>
          <p14:tracePt t="72811" x="11176000" y="3384550"/>
          <p14:tracePt t="72831" x="11118850" y="3340100"/>
          <p14:tracePt t="72849" x="10998200" y="3302000"/>
          <p14:tracePt t="72864" x="10814050" y="3244850"/>
          <p14:tracePt t="72864" x="10636250" y="3181350"/>
          <p14:tracePt t="72880" x="10407650" y="3143250"/>
          <p14:tracePt t="72893" x="9969500" y="3067050"/>
          <p14:tracePt t="72908" x="8801100" y="2933700"/>
          <p14:tracePt t="72931" x="7816850" y="2914650"/>
          <p14:tracePt t="72950" x="6762750" y="2914650"/>
          <p14:tracePt t="72960" x="5778500" y="2914650"/>
          <p14:tracePt t="72980" x="4959350" y="2914650"/>
          <p14:tracePt t="72998" x="4229100" y="2914650"/>
          <p14:tracePt t="73009" x="3771900" y="2914650"/>
          <p14:tracePt t="73035" x="3416300" y="2933700"/>
          <p14:tracePt t="73049" x="3086100" y="2984500"/>
          <p14:tracePt t="73062" x="2527300" y="3073400"/>
          <p14:tracePt t="73084" x="2387600" y="3092450"/>
          <p14:tracePt t="73093" x="2095500" y="3136900"/>
          <p14:tracePt t="73114" x="1892300" y="3181350"/>
          <p14:tracePt t="73138" x="1638300" y="3263900"/>
          <p14:tracePt t="73148" x="1447800" y="3352800"/>
          <p14:tracePt t="73160" x="1276350" y="3479800"/>
          <p14:tracePt t="73176" x="1092200" y="3606800"/>
          <p14:tracePt t="73193" x="946150" y="3702050"/>
          <p14:tracePt t="73193" x="876300" y="3752850"/>
          <p14:tracePt t="73220" x="831850" y="3784600"/>
          <p14:tracePt t="73225" x="736600" y="3841750"/>
          <p14:tracePt t="73242" x="647700" y="3917950"/>
          <p14:tracePt t="73259" x="590550" y="4032250"/>
          <p14:tracePt t="73275" x="546100" y="4178300"/>
          <p14:tracePt t="73292" x="495300" y="4457700"/>
          <p14:tracePt t="73311" x="495300" y="4667250"/>
          <p14:tracePt t="73326" x="552450" y="4864100"/>
          <p14:tracePt t="73342" x="692150" y="5060950"/>
          <p14:tracePt t="73359" x="895350" y="5270500"/>
          <p14:tracePt t="73376" x="1098550" y="5435600"/>
          <p14:tracePt t="73392" x="1282700" y="5581650"/>
          <p14:tracePt t="73409" x="1631950" y="5803900"/>
          <p14:tracePt t="73426" x="2019300" y="5994400"/>
          <p14:tracePt t="73442" x="2470150" y="6121400"/>
          <p14:tracePt t="73459" x="2889250" y="6197600"/>
          <p14:tracePt t="73476" x="3200400" y="6235700"/>
          <p14:tracePt t="73492" x="3657600" y="6248400"/>
          <p14:tracePt t="73510" x="4451350" y="6248400"/>
          <p14:tracePt t="73526" x="4927600" y="6248400"/>
          <p14:tracePt t="73543" x="5359400" y="6248400"/>
          <p14:tracePt t="73559" x="5797550" y="6248400"/>
          <p14:tracePt t="73576" x="6121400" y="6248400"/>
          <p14:tracePt t="73592" x="6330950" y="6248400"/>
          <p14:tracePt t="73609" x="6508750" y="6248400"/>
          <p14:tracePt t="73626" x="6648450" y="6248400"/>
          <p14:tracePt t="73643" x="6737350" y="6235700"/>
          <p14:tracePt t="73659" x="6775450" y="6210300"/>
          <p14:tracePt t="73676" x="6788150" y="6203950"/>
          <p14:tracePt t="73693" x="6807200" y="6191250"/>
          <p14:tracePt t="73693" x="6826250" y="6184900"/>
          <p14:tracePt t="73712" x="6889750" y="6172200"/>
          <p14:tracePt t="73726" x="6972300" y="6146800"/>
          <p14:tracePt t="73743" x="7092950" y="6121400"/>
          <p14:tracePt t="73759" x="7232650" y="6108700"/>
          <p14:tracePt t="73776" x="7404100" y="6083300"/>
          <p14:tracePt t="73802" x="7600950" y="6076950"/>
          <p14:tracePt t="73810" x="7867650" y="6057900"/>
          <p14:tracePt t="73830" x="8147050" y="6032500"/>
          <p14:tracePt t="73847" x="8401050" y="6000750"/>
          <p14:tracePt t="73847" x="8509000" y="5975350"/>
          <p14:tracePt t="73866" x="8623300" y="5930900"/>
          <p14:tracePt t="73878" x="8807450" y="5880100"/>
          <p14:tracePt t="73894" x="9105900" y="5816600"/>
          <p14:tracePt t="73911" x="9277350" y="5778500"/>
          <p14:tracePt t="73926" x="9404350" y="5772150"/>
          <p14:tracePt t="73943" x="9512300" y="5772150"/>
          <p14:tracePt t="73959" x="9575800" y="5772150"/>
          <p14:tracePt t="73976" x="9690100" y="5772150"/>
          <p14:tracePt t="73993" x="9791700" y="5772150"/>
          <p14:tracePt t="74010" x="9886950" y="5772150"/>
          <p14:tracePt t="74026" x="10033000" y="5772150"/>
          <p14:tracePt t="74043" x="10179050" y="5772150"/>
          <p14:tracePt t="74063" x="10312400" y="5791200"/>
          <p14:tracePt t="74079" x="10496550" y="5816600"/>
          <p14:tracePt t="74094" x="10636250" y="5816600"/>
          <p14:tracePt t="74110" x="10788650" y="5816600"/>
          <p14:tracePt t="74127" x="10953750" y="5753100"/>
          <p14:tracePt t="74143" x="11131550" y="5695950"/>
          <p14:tracePt t="74159" x="11296650" y="5575300"/>
          <p14:tracePt t="74177" x="11423650" y="5473700"/>
          <p14:tracePt t="74193" x="11474450" y="5403850"/>
          <p14:tracePt t="74212" x="11493500" y="5334000"/>
          <p14:tracePt t="74227" x="11493500" y="5238750"/>
          <p14:tracePt t="74243" x="11493500" y="5175250"/>
          <p14:tracePt t="74260" x="11468100" y="5073650"/>
          <p14:tracePt t="74277" x="11417300" y="5010150"/>
          <p14:tracePt t="74297" x="11296650" y="4895850"/>
          <p14:tracePt t="74310" x="11239500" y="4851400"/>
          <p14:tracePt t="74328" x="11214100" y="4819650"/>
          <p14:tracePt t="74343" x="11195050" y="4800600"/>
          <p14:tracePt t="74360" x="11188700" y="4787900"/>
          <p14:tracePt t="74377" x="11163300" y="4762500"/>
          <p14:tracePt t="74394" x="11156950" y="4749800"/>
          <p14:tracePt t="74427" x="11150600" y="4749800"/>
          <p14:tracePt t="74511" x="11144250" y="4749800"/>
          <p14:tracePt t="74519" x="11137900" y="4749800"/>
          <p14:tracePt t="74534" x="11125200" y="4749800"/>
          <p14:tracePt t="74599" x="11118850" y="4749800"/>
          <p14:tracePt t="74608" x="11099800" y="4749800"/>
          <p14:tracePt t="74616" x="11049000" y="4749800"/>
          <p14:tracePt t="74634" x="11029950" y="4749800"/>
          <p14:tracePt t="74644" x="10972800" y="4749800"/>
          <p14:tracePt t="74660" x="10858500" y="4743450"/>
          <p14:tracePt t="74679" x="10769600" y="4730750"/>
          <p14:tracePt t="74694" x="10661650" y="4724400"/>
          <p14:tracePt t="74714" x="10560050" y="4692650"/>
          <p14:tracePt t="74727" x="10483850" y="4667250"/>
          <p14:tracePt t="74744" x="10414000" y="4622800"/>
          <p14:tracePt t="74760" x="10375900" y="4610100"/>
          <p14:tracePt t="74777" x="10344150" y="4584700"/>
          <p14:tracePt t="74794" x="10312400" y="4559300"/>
          <p14:tracePt t="74810" x="10287000" y="4527550"/>
          <p14:tracePt t="74830" x="10229850" y="4476750"/>
          <p14:tracePt t="74846" x="10179050" y="4400550"/>
          <p14:tracePt t="74846" x="10160000" y="4381500"/>
          <p14:tracePt t="74868" x="10128250" y="4343400"/>
          <p14:tracePt t="74880" x="10102850" y="4305300"/>
          <p14:tracePt t="74894" x="10083800" y="4292600"/>
          <p14:tracePt t="74910" x="10077450" y="4286250"/>
          <p14:tracePt t="74927" x="10058400" y="4260850"/>
          <p14:tracePt t="74943" x="10033000" y="4248150"/>
          <p14:tracePt t="74961" x="10020300" y="4216400"/>
          <p14:tracePt t="74977" x="10001250" y="4184650"/>
          <p14:tracePt t="74994" x="9975850" y="4152900"/>
          <p14:tracePt t="75022" x="9963150" y="4127500"/>
          <p14:tracePt t="75029" x="9956800" y="4114800"/>
          <p14:tracePt t="75046" x="9950450" y="4108450"/>
          <p14:tracePt t="75062" x="9944100" y="4095750"/>
          <p14:tracePt t="75079" x="9925050" y="4076700"/>
          <p14:tracePt t="75111" x="9912350" y="4038600"/>
          <p14:tracePt t="75127" x="9893300" y="4013200"/>
          <p14:tracePt t="75144" x="9842500" y="3956050"/>
          <p14:tracePt t="75160" x="9791700" y="3892550"/>
          <p14:tracePt t="75178" x="9721850" y="3816350"/>
          <p14:tracePt t="75194" x="9620250" y="3695700"/>
          <p14:tracePt t="75212" x="9334500" y="3511550"/>
          <p14:tracePt t="75238" x="9163050" y="3416300"/>
          <p14:tracePt t="75249" x="8858250" y="3263900"/>
          <p14:tracePt t="75261" x="8343900" y="3067050"/>
          <p14:tracePt t="75279" x="8096250" y="2978150"/>
          <p14:tracePt t="75296" x="7905750" y="2914650"/>
          <p14:tracePt t="75310" x="7734300" y="2863850"/>
          <p14:tracePt t="75328" x="7581900" y="2832100"/>
          <p14:tracePt t="75344" x="7442200" y="2781300"/>
          <p14:tracePt t="75361" x="7340600" y="2755900"/>
          <p14:tracePt t="75377" x="7251700" y="2730500"/>
          <p14:tracePt t="75394" x="7181850" y="2717800"/>
          <p14:tracePt t="75411" x="7143750" y="2698750"/>
          <p14:tracePt t="75428" x="7099300" y="2692400"/>
          <p14:tracePt t="75444" x="7054850" y="2692400"/>
          <p14:tracePt t="75461" x="6965950" y="2686050"/>
          <p14:tracePt t="75478" x="6807200" y="2679700"/>
          <p14:tracePt t="75495" x="6654800" y="2679700"/>
          <p14:tracePt t="75514" x="6508750" y="2679700"/>
          <p14:tracePt t="75529" x="6413500" y="2679700"/>
          <p14:tracePt t="75545" x="6324600" y="2679700"/>
          <p14:tracePt t="75561" x="6299200" y="2673350"/>
          <p14:tracePt t="75594" x="6292850" y="2660650"/>
          <p14:tracePt t="75648" x="6292850" y="2654300"/>
          <p14:tracePt t="75721" x="6299200" y="2647950"/>
          <p14:tracePt t="75738" x="6305550" y="2635250"/>
          <p14:tracePt t="75743" x="6324600" y="2635250"/>
          <p14:tracePt t="75759" x="6337300" y="2628900"/>
          <p14:tracePt t="75769" x="6343650" y="2622550"/>
          <p14:tracePt t="75778" x="6356350" y="2622550"/>
          <p14:tracePt t="75798" x="6369050" y="2609850"/>
          <p14:tracePt t="75813" x="6375400" y="2609850"/>
          <p14:tracePt t="75830" x="6381750" y="2609850"/>
          <p14:tracePt t="75848" x="6388100" y="2603500"/>
          <p14:tracePt t="75862" x="6394450" y="2597150"/>
          <p14:tracePt t="77651" x="6400800" y="2597150"/>
          <p14:tracePt t="78492" x="6419850" y="2603500"/>
          <p14:tracePt t="78500" x="6483350" y="2660650"/>
          <p14:tracePt t="78523" x="6584950" y="2743200"/>
          <p14:tracePt t="78531" x="6667500" y="2794000"/>
          <p14:tracePt t="78548" x="6781800" y="2863850"/>
          <p14:tracePt t="78564" x="6864350" y="2901950"/>
          <p14:tracePt t="78581" x="6908800" y="2914650"/>
          <p14:tracePt t="78597" x="6959600" y="2921000"/>
          <p14:tracePt t="78614" x="6965950" y="2927350"/>
          <p14:tracePt t="78647" x="6972300" y="2927350"/>
          <p14:tracePt t="78710" x="6978650" y="2927350"/>
          <p14:tracePt t="78744" x="6991350" y="2927350"/>
          <p14:tracePt t="78776" x="6997700" y="2927350"/>
          <p14:tracePt t="78784" x="7010400" y="2940050"/>
          <p14:tracePt t="78791" x="7023100" y="2940050"/>
          <p14:tracePt t="78807" x="7029450" y="2940050"/>
          <p14:tracePt t="78816" x="7035800" y="2940050"/>
          <p14:tracePt t="78831" x="7042150" y="2940050"/>
          <p14:tracePt t="78851" x="7010400" y="2940050"/>
          <p14:tracePt t="79212" x="6902450" y="2927350"/>
          <p14:tracePt t="79225" x="6838950" y="2914650"/>
          <p14:tracePt t="79233" x="6629400" y="2882900"/>
          <p14:tracePt t="79249" x="6273800" y="2813050"/>
          <p14:tracePt t="79264" x="5854700" y="2736850"/>
          <p14:tracePt t="79282" x="5270500" y="2622550"/>
          <p14:tracePt t="79300" x="4597400" y="2508250"/>
          <p14:tracePt t="79315" x="4044950" y="2400300"/>
          <p14:tracePt t="79331" x="3556000" y="2279650"/>
          <p14:tracePt t="79348" x="3092450" y="2178050"/>
          <p14:tracePt t="79365" x="2743200" y="2070100"/>
          <p14:tracePt t="79382" x="2203450" y="1974850"/>
          <p14:tracePt t="79399" x="1930400" y="1955800"/>
          <p14:tracePt t="79415" x="1695450" y="1949450"/>
          <p14:tracePt t="79432" x="1492250" y="1911350"/>
          <p14:tracePt t="79449" x="1301750" y="1866900"/>
          <p14:tracePt t="79465" x="1035050" y="1790700"/>
          <p14:tracePt t="79481" x="787400" y="1695450"/>
          <p14:tracePt t="79498" x="552450" y="1587500"/>
          <p14:tracePt t="79515" x="400050" y="1524000"/>
          <p14:tracePt t="79532" x="273050" y="1435100"/>
          <p14:tracePt t="79549" x="177800" y="1390650"/>
          <p14:tracePt t="79565" x="107950" y="1339850"/>
          <p14:tracePt t="79601" x="12700" y="387350"/>
          <p14:tracePt t="79895" x="19050" y="374650"/>
          <p14:tracePt t="79903" x="38100" y="355600"/>
          <p14:tracePt t="79916" x="63500" y="323850"/>
          <p14:tracePt t="79932" x="95250" y="266700"/>
          <p14:tracePt t="80855" x="5892800" y="3524250"/>
          <p14:tracePt t="80861" x="5727700" y="3429000"/>
          <p14:tracePt t="80873" x="4959350" y="3079750"/>
          <p14:tracePt t="80892" x="4064000" y="2692400"/>
          <p14:tracePt t="80909" x="3079750" y="2260600"/>
          <p14:tracePt t="80923" x="2095500" y="1822450"/>
          <p14:tracePt t="80940" x="1276350" y="1403350"/>
          <p14:tracePt t="80957" x="742950" y="1092200"/>
          <p14:tracePt t="80973" x="514350" y="920750"/>
          <p14:tracePt t="80992" x="387350" y="812800"/>
          <p14:tracePt t="81006" x="323850" y="723900"/>
          <p14:tracePt t="81024" x="285750" y="654050"/>
          <p14:tracePt t="81040" x="266700" y="571500"/>
          <p14:tracePt t="81056" x="228600" y="438150"/>
          <p14:tracePt t="81075" x="196850" y="342900"/>
          <p14:tracePt t="81090" x="158750" y="241300"/>
          <p14:tracePt t="81111" x="831850" y="285750"/>
          <p14:tracePt t="81428" x="838200" y="285750"/>
          <p14:tracePt t="81483" x="844550" y="285750"/>
          <p14:tracePt t="81532" x="977900" y="82550"/>
          <p14:tracePt t="82164" x="984250" y="8255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dirty="0" smtClean="0"/>
              <a:t>application_train.csv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212" y="2014539"/>
            <a:ext cx="8408311" cy="389668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1"/>
    </mc:Choice>
    <mc:Fallback xmlns="">
      <p:transition spd="slow" advTm="33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</a:t>
            </a:r>
            <a:r>
              <a:rPr lang="en-US" dirty="0" smtClean="0"/>
              <a:t>Exploratory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Numeric features in </a:t>
            </a:r>
            <a:r>
              <a:rPr lang="en-US" dirty="0" smtClean="0"/>
              <a:t>application train data set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Right skew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discrete value</a:t>
            </a:r>
            <a:endParaRPr lang="en-US" dirty="0" smtClean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25685" y="3991066"/>
            <a:ext cx="5181600" cy="263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393" y="-23812"/>
            <a:ext cx="5606322" cy="381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159" y="4085777"/>
            <a:ext cx="4675760" cy="2447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51"/>
    </mc:Choice>
    <mc:Fallback xmlns="">
      <p:transition spd="slow" advTm="16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042" x="6254750" y="3594100"/>
          <p14:tracePt t="7706" x="6375400" y="3606800"/>
          <p14:tracePt t="7714" x="6584950" y="3619500"/>
          <p14:tracePt t="7726" x="6800850" y="3657600"/>
          <p14:tracePt t="7743" x="7023100" y="3657600"/>
          <p14:tracePt t="7759" x="7232650" y="3657600"/>
          <p14:tracePt t="7776" x="7454900" y="3657600"/>
          <p14:tracePt t="7794" x="7651750" y="3657600"/>
          <p14:tracePt t="7810" x="7823200" y="3657600"/>
          <p14:tracePt t="7827" x="7988300" y="3657600"/>
          <p14:tracePt t="7843" x="8178800" y="3657600"/>
          <p14:tracePt t="7860" x="8356600" y="3657600"/>
          <p14:tracePt t="7878" x="8616950" y="3683000"/>
          <p14:tracePt t="7894" x="8782050" y="3683000"/>
          <p14:tracePt t="7911" x="8953500" y="3683000"/>
          <p14:tracePt t="7932" x="9086850" y="3683000"/>
          <p14:tracePt t="7944" x="9245600" y="3683000"/>
          <p14:tracePt t="7961" x="9417050" y="3689350"/>
          <p14:tracePt t="7977" x="9569450" y="3708400"/>
          <p14:tracePt t="7994" x="9715500" y="3733800"/>
          <p14:tracePt t="8011" x="9823450" y="3752850"/>
          <p14:tracePt t="8027" x="9950450" y="3784600"/>
          <p14:tracePt t="8044" x="10071100" y="3816350"/>
          <p14:tracePt t="8062" x="10134600" y="3816350"/>
          <p14:tracePt t="8078" x="10147300" y="3822700"/>
          <p14:tracePt t="8094" x="10140950" y="3822700"/>
          <p14:tracePt t="8114" x="10134600" y="3822700"/>
          <p14:tracePt t="8144" x="10153650" y="3822700"/>
          <p14:tracePt t="8503" x="10160000" y="3822700"/>
          <p14:tracePt t="8509" x="10172700" y="3822700"/>
          <p14:tracePt t="8520" x="10179050" y="3822700"/>
          <p14:tracePt t="8574" x="10185400" y="3822700"/>
          <p14:tracePt t="8587" x="10185400" y="3816350"/>
          <p14:tracePt t="8594" x="10204450" y="3797300"/>
          <p14:tracePt t="8612" x="10204450" y="3790950"/>
          <p14:tracePt t="8630" x="10210800" y="3790950"/>
          <p14:tracePt t="8645" x="10229850" y="3778250"/>
          <p14:tracePt t="8678" x="10236200" y="3771900"/>
          <p14:tracePt t="8703" x="10242550" y="3771900"/>
          <p14:tracePt t="8712" x="10242550" y="3765550"/>
          <p14:tracePt t="8728" x="10248900" y="3759200"/>
          <p14:tracePt t="9647" x="10255250" y="3759200"/>
          <p14:tracePt t="10153" x="10267950" y="3752850"/>
          <p14:tracePt t="10168" x="10274300" y="3752850"/>
          <p14:tracePt t="10180" x="10287000" y="3752850"/>
          <p14:tracePt t="10193" x="10312400" y="3752850"/>
          <p14:tracePt t="10200" x="10331450" y="3746500"/>
          <p14:tracePt t="10214" x="10388600" y="3733800"/>
          <p14:tracePt t="10230" x="10426700" y="3733800"/>
          <p14:tracePt t="10247" x="10464800" y="3708400"/>
          <p14:tracePt t="10263" x="10496550" y="3702050"/>
          <p14:tracePt t="10280" x="10560050" y="3676650"/>
          <p14:tracePt t="10296" x="10585450" y="3657600"/>
          <p14:tracePt t="10313" x="10623550" y="3613150"/>
          <p14:tracePt t="10329" x="10655300" y="3556000"/>
          <p14:tracePt t="10347" x="10674350" y="3486150"/>
          <p14:tracePt t="10368" x="10712450" y="3416300"/>
          <p14:tracePt t="10381" x="10718800" y="3352800"/>
          <p14:tracePt t="10397" x="10756900" y="3282950"/>
          <p14:tracePt t="10414" x="10788650" y="3175000"/>
          <p14:tracePt t="10432" x="10807700" y="3117850"/>
          <p14:tracePt t="10448" x="10807700" y="3073400"/>
          <p14:tracePt t="10462" x="10807700" y="3035300"/>
          <p14:tracePt t="10479" x="10807700" y="2997200"/>
          <p14:tracePt t="10496" x="10807700" y="2959100"/>
          <p14:tracePt t="10513" x="10807700" y="2921000"/>
          <p14:tracePt t="10530" x="10807700" y="2889250"/>
          <p14:tracePt t="10546" x="10795000" y="2825750"/>
          <p14:tracePt t="10562" x="10782300" y="2794000"/>
          <p14:tracePt t="10579" x="10750550" y="2749550"/>
          <p14:tracePt t="10601" x="10737850" y="2711450"/>
          <p14:tracePt t="10613" x="10712450" y="2660650"/>
          <p14:tracePt t="10632" x="10642600" y="2578100"/>
          <p14:tracePt t="10648" x="10604500" y="2546350"/>
          <p14:tracePt t="10663" x="10566400" y="2520950"/>
          <p14:tracePt t="10680" x="10521950" y="2495550"/>
          <p14:tracePt t="10697" x="10483850" y="2482850"/>
          <p14:tracePt t="10713" x="10445750" y="2463800"/>
          <p14:tracePt t="10729" x="10414000" y="2463800"/>
          <p14:tracePt t="10746" x="10382250" y="2451100"/>
          <p14:tracePt t="10762" x="10375900" y="2451100"/>
          <p14:tracePt t="10796" x="10369550" y="2451100"/>
          <p14:tracePt t="10812" x="10356850" y="2451100"/>
          <p14:tracePt t="10828" x="10337800" y="2451100"/>
          <p14:tracePt t="10864" x="10318750" y="2451100"/>
          <p14:tracePt t="10885" x="10299700" y="2451100"/>
          <p14:tracePt t="10896" x="10287000" y="2451100"/>
          <p14:tracePt t="10913" x="10261600" y="2463800"/>
          <p14:tracePt t="10932" x="10229850" y="2489200"/>
          <p14:tracePt t="10947" x="10204450" y="2514600"/>
          <p14:tracePt t="10963" x="10166350" y="2533650"/>
          <p14:tracePt t="10981" x="10147300" y="2552700"/>
          <p14:tracePt t="10998" x="10134600" y="2565400"/>
          <p14:tracePt t="11014" x="10109200" y="2590800"/>
          <p14:tracePt t="11030" x="10102850" y="2609850"/>
          <p14:tracePt t="11046" x="10096500" y="2628900"/>
          <p14:tracePt t="11063" x="10083800" y="2641600"/>
          <p14:tracePt t="11080" x="10083800" y="2660650"/>
          <p14:tracePt t="11098" x="10071100" y="2692400"/>
          <p14:tracePt t="11117" x="10058400" y="2717800"/>
          <p14:tracePt t="11131" x="10052050" y="2749550"/>
          <p14:tracePt t="11147" x="10045700" y="2794000"/>
          <p14:tracePt t="11163" x="10033000" y="2819400"/>
          <p14:tracePt t="11180" x="10033000" y="2844800"/>
          <p14:tracePt t="11197" x="10033000" y="2870200"/>
          <p14:tracePt t="11213" x="10033000" y="2895600"/>
          <p14:tracePt t="11230" x="10026650" y="2914650"/>
          <p14:tracePt t="11247" x="10026650" y="2946400"/>
          <p14:tracePt t="11263" x="10020300" y="2971800"/>
          <p14:tracePt t="11280" x="10020300" y="2997200"/>
          <p14:tracePt t="11296" x="10020300" y="3035300"/>
          <p14:tracePt t="11315" x="10020300" y="3060700"/>
          <p14:tracePt t="11334" x="10020300" y="3086100"/>
          <p14:tracePt t="11349" x="10020300" y="3117850"/>
          <p14:tracePt t="11368" x="10020300" y="3143250"/>
          <p14:tracePt t="11384" x="10020300" y="3175000"/>
          <p14:tracePt t="11401" x="10020300" y="3206750"/>
          <p14:tracePt t="11418" x="10020300" y="3244850"/>
          <p14:tracePt t="11418" x="10020300" y="3282950"/>
          <p14:tracePt t="11457" x="10020300" y="3295650"/>
          <p14:tracePt t="11463" x="10020300" y="3314700"/>
          <p14:tracePt t="11483" x="10020300" y="3340100"/>
          <p14:tracePt t="11506" x="10020300" y="3371850"/>
          <p14:tracePt t="11514" x="10039350" y="3422650"/>
          <p14:tracePt t="11539" x="10058400" y="3492500"/>
          <p14:tracePt t="11555" x="10058400" y="3511550"/>
          <p14:tracePt t="11564" x="10077450" y="3556000"/>
          <p14:tracePt t="11582" x="10109200" y="3625850"/>
          <p14:tracePt t="11600" x="10134600" y="3670300"/>
          <p14:tracePt t="11618" x="10153650" y="3695700"/>
          <p14:tracePt t="11634" x="10185400" y="3733800"/>
          <p14:tracePt t="11651" x="10217150" y="3759200"/>
          <p14:tracePt t="11667" x="10236200" y="3778250"/>
          <p14:tracePt t="11681" x="10274300" y="3790950"/>
          <p14:tracePt t="11701" x="10318750" y="3797300"/>
          <p14:tracePt t="11721" x="10420350" y="3816350"/>
          <p14:tracePt t="11737" x="10439400" y="3816350"/>
          <p14:tracePt t="11749" x="10483850" y="3822700"/>
          <p14:tracePt t="11768" x="10496550" y="3829050"/>
          <p14:tracePt t="11786" x="10502900" y="3829050"/>
          <p14:tracePt t="11816" x="10509250" y="3829050"/>
          <p14:tracePt t="11856" x="10515600" y="3822700"/>
          <p14:tracePt t="11876" x="10528300" y="3803650"/>
          <p14:tracePt t="11893" x="10541000" y="3790950"/>
          <p14:tracePt t="11904" x="10560050" y="3771900"/>
          <p14:tracePt t="11913" x="10617200" y="3740150"/>
          <p14:tracePt t="11940" x="10648950" y="3721100"/>
          <p14:tracePt t="11954" x="10661650" y="3721100"/>
          <p14:tracePt t="11966" x="10687050" y="3721100"/>
          <p14:tracePt t="11982" x="10750550" y="3721100"/>
          <p14:tracePt t="12001" x="10826750" y="3721100"/>
          <p14:tracePt t="12023" x="10890250" y="3721100"/>
          <p14:tracePt t="12032" x="10966450" y="3721100"/>
          <p14:tracePt t="12052" x="11061700" y="3721100"/>
          <p14:tracePt t="12065" x="11163300" y="3721100"/>
          <p14:tracePt t="12080" x="11296650" y="3721100"/>
          <p14:tracePt t="12099" x="11455400" y="3721100"/>
          <p14:tracePt t="12118" x="11576050" y="3695700"/>
          <p14:tracePt t="12118" x="11633200" y="3689350"/>
          <p14:tracePt t="12135" x="11677650" y="3683000"/>
          <p14:tracePt t="12147" x="11734800" y="3663950"/>
          <p14:tracePt t="12169" x="11741150" y="3657600"/>
          <p14:tracePt t="12185" x="11753850" y="3651250"/>
          <p14:tracePt t="12217" x="11766550" y="3651250"/>
          <p14:tracePt t="12289" x="11772900" y="3651250"/>
          <p14:tracePt t="12297" x="11785600" y="3651250"/>
          <p14:tracePt t="12313" x="11798300" y="3651250"/>
          <p14:tracePt t="12324" x="11804650" y="3651250"/>
          <p14:tracePt t="12341" x="11855450" y="3651250"/>
          <p14:tracePt t="12357" x="11868150" y="3651250"/>
          <p14:tracePt t="12364" x="11912600" y="3651250"/>
          <p14:tracePt t="12382" x="11931650" y="3638550"/>
          <p14:tracePt t="12400" x="11963400" y="3619500"/>
          <p14:tracePt t="12415" x="11976100" y="3606800"/>
          <p14:tracePt t="12434" x="11988800" y="3594100"/>
          <p14:tracePt t="12448" x="11988800" y="3581400"/>
          <p14:tracePt t="12464" x="11988800" y="3549650"/>
          <p14:tracePt t="12482" x="11988800" y="3530600"/>
          <p14:tracePt t="12498" x="11988800" y="3524250"/>
          <p14:tracePt t="12515" x="11988800" y="3505200"/>
          <p14:tracePt t="12531" x="11988800" y="3492500"/>
          <p14:tracePt t="12550" x="11988800" y="3473450"/>
          <p14:tracePt t="12570" x="11982450" y="3448050"/>
          <p14:tracePt t="12581" x="11950700" y="3416300"/>
          <p14:tracePt t="12598" x="11925300" y="3390900"/>
          <p14:tracePt t="12614" x="11899900" y="3359150"/>
          <p14:tracePt t="12631" x="11874500" y="3340100"/>
          <p14:tracePt t="12648" x="11849100" y="3321050"/>
          <p14:tracePt t="12664" x="11836400" y="3308350"/>
          <p14:tracePt t="12681" x="11798300" y="3302000"/>
          <p14:tracePt t="12698" x="11766550" y="3276600"/>
          <p14:tracePt t="12715" x="11722100" y="3263900"/>
          <p14:tracePt t="12731" x="11696700" y="3257550"/>
          <p14:tracePt t="12748" x="11652250" y="3257550"/>
          <p14:tracePt t="12765" x="11544300" y="3257550"/>
          <p14:tracePt t="12782" x="11480800" y="3257550"/>
          <p14:tracePt t="12798" x="11398250" y="3302000"/>
          <p14:tracePt t="12815" x="11334750" y="3327400"/>
          <p14:tracePt t="12833" x="11271250" y="3378200"/>
          <p14:tracePt t="12849" x="11226800" y="3422650"/>
          <p14:tracePt t="12865" x="11201400" y="3454400"/>
          <p14:tracePt t="12882" x="11182350" y="3492500"/>
          <p14:tracePt t="12897" x="11182350" y="3517900"/>
          <p14:tracePt t="12915" x="11169650" y="3556000"/>
          <p14:tracePt t="12915" x="11169650" y="3568700"/>
          <p14:tracePt t="12936" x="11163300" y="3587750"/>
          <p14:tracePt t="12947" x="11163300" y="3619500"/>
          <p14:tracePt t="12965" x="11163300" y="3670300"/>
          <p14:tracePt t="12982" x="11169650" y="3714750"/>
          <p14:tracePt t="12998" x="11188700" y="3752850"/>
          <p14:tracePt t="13015" x="11201400" y="3771900"/>
          <p14:tracePt t="13031" x="11220450" y="3797300"/>
          <p14:tracePt t="13048" x="11258550" y="3829050"/>
          <p14:tracePt t="13065" x="11309350" y="3854450"/>
          <p14:tracePt t="13083" x="11372850" y="3867150"/>
          <p14:tracePt t="13100" x="11430000" y="3873500"/>
          <p14:tracePt t="13119" x="11468100" y="3879850"/>
          <p14:tracePt t="13136" x="11537950" y="3879850"/>
          <p14:tracePt t="13136" x="11563350" y="3879850"/>
          <p14:tracePt t="13159" x="11588750" y="3879850"/>
          <p14:tracePt t="13166" x="11639550" y="3854450"/>
          <p14:tracePt t="13182" x="11684000" y="3816350"/>
          <p14:tracePt t="13198" x="11715750" y="3771900"/>
          <p14:tracePt t="13214" x="11728450" y="3740150"/>
          <p14:tracePt t="13231" x="11741150" y="3695700"/>
          <p14:tracePt t="13248" x="11741150" y="3657600"/>
          <p14:tracePt t="13265" x="11741150" y="3625850"/>
          <p14:tracePt t="13281" x="11741150" y="3568700"/>
          <p14:tracePt t="13303" x="11753850" y="3511550"/>
          <p14:tracePt t="13331" x="11753850" y="3473450"/>
          <p14:tracePt t="13346" x="11753850" y="3460750"/>
          <p14:tracePt t="13364" x="11753850" y="3454400"/>
          <p14:tracePt t="13381" x="11753850" y="3448050"/>
          <p14:tracePt t="14293" x="11753850" y="3441700"/>
          <p14:tracePt t="14319" x="11747500" y="3441700"/>
          <p14:tracePt t="14350" x="11741150" y="3441700"/>
          <p14:tracePt t="14358" x="11734800" y="3441700"/>
          <p14:tracePt t="14367" x="11722100" y="3441700"/>
          <p14:tracePt t="14425" x="11715750" y="3441700"/>
          <p14:tracePt t="14431" x="11709400" y="3441700"/>
          <p14:tracePt t="14439" x="11703050" y="3441700"/>
          <p14:tracePt t="14450" x="11671300" y="3441700"/>
          <p14:tracePt t="14467" x="11588750" y="3441700"/>
          <p14:tracePt t="14483" x="11506200" y="3422650"/>
          <p14:tracePt t="14499" x="11042650" y="3308350"/>
          <p14:tracePt t="14518" x="10560050" y="3219450"/>
          <p14:tracePt t="14538" x="9232900" y="2870200"/>
          <p14:tracePt t="14552" x="7975600" y="2590800"/>
          <p14:tracePt t="14567" x="6724650" y="2317750"/>
          <p14:tracePt t="14586" x="5600700" y="2082800"/>
          <p14:tracePt t="14600" x="4597400" y="1854200"/>
          <p14:tracePt t="14616" x="3873500" y="1670050"/>
          <p14:tracePt t="14633" x="3263900" y="1555750"/>
          <p14:tracePt t="14650" x="2882900" y="1473200"/>
          <p14:tracePt t="14666" x="2686050" y="1428750"/>
          <p14:tracePt t="14683" x="2597150" y="1416050"/>
          <p14:tracePt t="14700" x="2584450" y="1409700"/>
          <p14:tracePt t="14733" x="2571750" y="1403350"/>
          <p14:tracePt t="14750" x="2546350" y="1384300"/>
          <p14:tracePt t="14769" x="2495550" y="1365250"/>
          <p14:tracePt t="14788" x="2393950" y="1333500"/>
          <p14:tracePt t="14801" x="2254250" y="1282700"/>
          <p14:tracePt t="14820" x="2101850" y="1231900"/>
          <p14:tracePt t="14833" x="1930400" y="1187450"/>
          <p14:tracePt t="14850" x="1746250" y="1136650"/>
          <p14:tracePt t="14866" x="1568450" y="1073150"/>
          <p14:tracePt t="14883" x="1397000" y="1009650"/>
          <p14:tracePt t="14900" x="1263650" y="977900"/>
          <p14:tracePt t="14917" x="1187450" y="946150"/>
          <p14:tracePt t="14917" x="1028700" y="895350"/>
          <p14:tracePt t="14937" x="971550" y="882650"/>
          <p14:tracePt t="14949" x="901700" y="857250"/>
          <p14:tracePt t="14968" x="831850" y="812800"/>
          <p14:tracePt t="14984" x="800100" y="787400"/>
          <p14:tracePt t="15000" x="768350" y="762000"/>
          <p14:tracePt t="15019" x="711200" y="711200"/>
          <p14:tracePt t="15035" x="654050" y="666750"/>
          <p14:tracePt t="15050" x="622300" y="635000"/>
          <p14:tracePt t="15067" x="571500" y="596900"/>
          <p14:tracePt t="15083" x="533400" y="558800"/>
          <p14:tracePt t="15103" x="476250" y="533400"/>
          <p14:tracePt t="15119" x="393700" y="495300"/>
          <p14:tracePt t="15136" x="336550" y="457200"/>
          <p14:tracePt t="15151" x="285750" y="438150"/>
          <p14:tracePt t="15151" x="266700" y="431800"/>
          <p14:tracePt t="15171" x="247650" y="419100"/>
          <p14:tracePt t="15186" x="241300" y="412750"/>
          <p14:tracePt t="15201" x="234950" y="400050"/>
          <p14:tracePt t="15224" x="228600" y="393700"/>
          <p14:tracePt t="15233" x="215900" y="374650"/>
          <p14:tracePt t="15250" x="215900" y="368300"/>
          <p14:tracePt t="15267" x="215900" y="355600"/>
          <p14:tracePt t="15305" x="215900" y="342900"/>
          <p14:tracePt t="15318" x="215900" y="323850"/>
          <p14:tracePt t="15333" x="215900" y="304800"/>
          <p14:tracePt t="15351" x="215900" y="279400"/>
          <p14:tracePt t="15369" x="5842000" y="3517900"/>
          <p14:tracePt t="15373" x="5784850" y="3448050"/>
          <p14:tracePt t="15382" x="5651500" y="3289300"/>
          <p14:tracePt t="15400" x="5473700" y="3079750"/>
          <p14:tracePt t="15418" x="5029200" y="2736850"/>
          <p14:tracePt t="15435" x="4413250" y="2355850"/>
          <p14:tracePt t="15449" x="3498850" y="1835150"/>
          <p14:tracePt t="15467" x="3079750" y="1600200"/>
          <p14:tracePt t="15483" x="2806700" y="1435100"/>
          <p14:tracePt t="15499" x="2590800" y="1250950"/>
          <p14:tracePt t="15516" x="2432050" y="1073150"/>
          <p14:tracePt t="15532" x="2286000" y="882650"/>
          <p14:tracePt t="15549" x="2114550" y="641350"/>
          <p14:tracePt t="15566" x="1993900" y="450850"/>
          <p14:tracePt t="15582" x="1911350" y="304800"/>
          <p14:tracePt t="15599" x="1854200" y="209550"/>
          <p14:tracePt t="15616" x="1784350" y="120650"/>
          <p14:tracePt t="15633" x="1714500" y="38100"/>
          <p14:tracePt t="15651" x="1695450" y="25400"/>
          <p14:tracePt t="15671" x="1689100" y="12700"/>
          <p14:tracePt t="15687" x="1676400" y="6350"/>
          <p14:tracePt t="15708" x="1663700" y="0"/>
          <p14:tracePt t="15719" x="1606550" y="0"/>
          <p14:tracePt t="15734" x="1536700" y="0"/>
          <p14:tracePt t="15750" x="1479550" y="0"/>
          <p14:tracePt t="15767" x="1435100" y="0"/>
          <p14:tracePt t="15783" x="1365250" y="0"/>
          <p14:tracePt t="15800" x="1327150" y="0"/>
          <p14:tracePt t="15816" x="1289050" y="0"/>
          <p14:tracePt t="15833" x="1263650" y="0"/>
          <p14:tracePt t="15850" x="1257300" y="0"/>
          <p14:tracePt t="15870" x="1244600" y="0"/>
          <p14:tracePt t="15883" x="1238250" y="0"/>
          <p14:tracePt t="15906" x="1238250" y="6350"/>
          <p14:tracePt t="15920" x="1231900" y="19050"/>
          <p14:tracePt t="15935" x="1225550" y="25400"/>
          <p14:tracePt t="15949" x="1225550" y="44450"/>
          <p14:tracePt t="15966" x="1219200" y="57150"/>
          <p14:tracePt t="15983" x="1206500" y="63500"/>
          <p14:tracePt t="16000" x="1206500" y="69850"/>
          <p14:tracePt t="16017" x="1181100" y="76200"/>
          <p14:tracePt t="16039" x="1149350" y="88900"/>
          <p14:tracePt t="16052" x="1130300" y="95250"/>
          <p14:tracePt t="16083" x="1123950" y="95250"/>
          <p14:tracePt t="16170" x="1117600" y="95250"/>
          <p14:tracePt t="16195" x="1111250" y="95250"/>
          <p14:tracePt t="16203" x="1104900" y="95250"/>
          <p14:tracePt t="16220" x="1092200" y="95250"/>
          <p14:tracePt t="16228" x="1085850" y="95250"/>
          <p14:tracePt t="16243" x="1060450" y="9525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Exploratory</a:t>
            </a:r>
            <a:br>
              <a:rPr lang="en-US" dirty="0"/>
            </a:br>
            <a:r>
              <a:rPr lang="en-US" dirty="0" smtClean="0"/>
              <a:t>	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Categorical </a:t>
            </a:r>
            <a:r>
              <a:rPr lang="en-US" dirty="0"/>
              <a:t>features in application train </a:t>
            </a:r>
            <a:r>
              <a:rPr lang="en-US" dirty="0" smtClean="0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434" y="3292995"/>
            <a:ext cx="9708448" cy="341260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39"/>
    </mc:Choice>
    <mc:Fallback xmlns="">
      <p:transition spd="slow" advTm="1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Exploratory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1800" dirty="0" smtClean="0"/>
              <a:t>application_train.csv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Pick some features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that we think important for Correlation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3640" y="1422400"/>
            <a:ext cx="5302536" cy="415839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9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64"/>
    </mc:Choice>
    <mc:Fallback xmlns="">
      <p:transition spd="slow" advTm="29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890" x="5956300" y="3632200"/>
          <p14:tracePt t="8744" x="5956300" y="3644900"/>
          <p14:tracePt t="8751" x="5956300" y="3676650"/>
          <p14:tracePt t="8765" x="5975350" y="3721100"/>
          <p14:tracePt t="8783" x="6019800" y="3790950"/>
          <p14:tracePt t="8800" x="6076950" y="3879850"/>
          <p14:tracePt t="8816" x="6146800" y="3975100"/>
          <p14:tracePt t="8833" x="6254750" y="4114800"/>
          <p14:tracePt t="8849" x="6324600" y="4216400"/>
          <p14:tracePt t="8866" x="6394450" y="4279900"/>
          <p14:tracePt t="8883" x="6451600" y="4349750"/>
          <p14:tracePt t="8899" x="6546850" y="4413250"/>
          <p14:tracePt t="8916" x="6616700" y="4470400"/>
          <p14:tracePt t="8933" x="6711950" y="4546600"/>
          <p14:tracePt t="8949" x="6826250" y="4629150"/>
          <p14:tracePt t="8966" x="6940550" y="4686300"/>
          <p14:tracePt t="8966" x="6978650" y="4699000"/>
          <p14:tracePt t="8990" x="7086600" y="4743450"/>
          <p14:tracePt t="9006" x="7194550" y="4781550"/>
          <p14:tracePt t="9019" x="7308850" y="4806950"/>
          <p14:tracePt t="9037" x="7423150" y="4819650"/>
          <p14:tracePt t="9051" x="7505700" y="4826000"/>
          <p14:tracePt t="9066" x="7594600" y="4826000"/>
          <p14:tracePt t="9083" x="7683500" y="4826000"/>
          <p14:tracePt t="9100" x="7721600" y="4826000"/>
          <p14:tracePt t="9117" x="7747000" y="4826000"/>
          <p14:tracePt t="9133" x="7791450" y="4826000"/>
          <p14:tracePt t="9149" x="7823200" y="4826000"/>
          <p14:tracePt t="9166" x="7861300" y="4826000"/>
          <p14:tracePt t="9183" x="7912100" y="4826000"/>
          <p14:tracePt t="9200" x="8020050" y="4781550"/>
          <p14:tracePt t="9217" x="8121650" y="4724400"/>
          <p14:tracePt t="9233" x="8178800" y="4699000"/>
          <p14:tracePt t="9250" x="8223250" y="4667250"/>
          <p14:tracePt t="9267" x="8261350" y="4635500"/>
          <p14:tracePt t="9283" x="8274050" y="4603750"/>
          <p14:tracePt t="9300" x="8286750" y="4591050"/>
          <p14:tracePt t="9319" x="8299450" y="4565650"/>
          <p14:tracePt t="9335" x="8299450" y="4552950"/>
          <p14:tracePt t="9351" x="8305800" y="4527550"/>
          <p14:tracePt t="9368" x="8305800" y="4521200"/>
          <p14:tracePt t="9384" x="8305800" y="4502150"/>
          <p14:tracePt t="9400" x="8305800" y="4489450"/>
          <p14:tracePt t="9417" x="8305800" y="4476750"/>
          <p14:tracePt t="9433" x="8305800" y="4470400"/>
          <p14:tracePt t="9450" x="8305800" y="4445000"/>
          <p14:tracePt t="9467" x="8305800" y="4438650"/>
          <p14:tracePt t="9486" x="8293100" y="4419600"/>
          <p14:tracePt t="9500" x="8267700" y="4400550"/>
          <p14:tracePt t="9517" x="8255000" y="4387850"/>
          <p14:tracePt t="9534" x="8229600" y="4368800"/>
          <p14:tracePt t="9550" x="8210550" y="4356100"/>
          <p14:tracePt t="9567" x="8178800" y="4343400"/>
          <p14:tracePt t="9584" x="8166100" y="4337050"/>
          <p14:tracePt t="9603" x="8121650" y="4330700"/>
          <p14:tracePt t="9617" x="8096250" y="4330700"/>
          <p14:tracePt t="9636" x="8058150" y="4324350"/>
          <p14:tracePt t="9654" x="8032750" y="4318000"/>
          <p14:tracePt t="9673" x="8007350" y="4318000"/>
          <p14:tracePt t="9690" x="7994650" y="4318000"/>
          <p14:tracePt t="9717" x="7988300" y="4318000"/>
          <p14:tracePt t="9755" x="7981950" y="4318000"/>
          <p14:tracePt t="9772" x="7969250" y="4318000"/>
          <p14:tracePt t="9793" x="7962900" y="4311650"/>
          <p14:tracePt t="9803" x="7950200" y="4311650"/>
          <p14:tracePt t="9809" x="7937500" y="4311650"/>
          <p14:tracePt t="9826" x="7924800" y="4311650"/>
          <p14:tracePt t="9839" x="7918450" y="4311650"/>
          <p14:tracePt t="9850" x="7899400" y="4311650"/>
          <p14:tracePt t="9867" x="7886700" y="4311650"/>
          <p14:tracePt t="9884" x="7880350" y="4311650"/>
          <p14:tracePt t="10006" x="7874000" y="4311650"/>
          <p14:tracePt t="10033" x="7867650" y="4311650"/>
          <p14:tracePt t="10156" x="7861300" y="4311650"/>
          <p14:tracePt t="10160" x="7854950" y="4311650"/>
          <p14:tracePt t="10170" x="7854950" y="4318000"/>
          <p14:tracePt t="10189" x="7842250" y="4324350"/>
          <p14:tracePt t="10217" x="7829550" y="4337050"/>
          <p14:tracePt t="10229" x="7823200" y="4337050"/>
          <p14:tracePt t="10238" x="7816850" y="4356100"/>
          <p14:tracePt t="10259" x="7810500" y="4362450"/>
          <p14:tracePt t="10277" x="7810500" y="4375150"/>
          <p14:tracePt t="10285" x="7810500" y="4394200"/>
          <p14:tracePt t="10303" x="7810500" y="4400550"/>
          <p14:tracePt t="10319" x="7810500" y="4413250"/>
          <p14:tracePt t="10336" x="7810500" y="4419600"/>
          <p14:tracePt t="10351" x="7810500" y="4438650"/>
          <p14:tracePt t="10368" x="7810500" y="4451350"/>
          <p14:tracePt t="10386" x="7810500" y="4457700"/>
          <p14:tracePt t="10403" x="7810500" y="4470400"/>
          <p14:tracePt t="10436" x="7816850" y="4476750"/>
          <p14:tracePt t="10450" x="7816850" y="4483100"/>
          <p14:tracePt t="10467" x="7829550" y="4483100"/>
          <p14:tracePt t="10500" x="7835900" y="4483100"/>
          <p14:tracePt t="10518" x="7842250" y="4483100"/>
          <p14:tracePt t="10564" x="7848600" y="4483100"/>
          <p14:tracePt t="11366" x="7842250" y="4489450"/>
          <p14:tracePt t="11468" x="7835900" y="4495800"/>
          <p14:tracePt t="11483" x="7835900" y="4502150"/>
          <p14:tracePt t="11618" x="7835900" y="4521200"/>
          <p14:tracePt t="11627" x="7835900" y="4527550"/>
          <p14:tracePt t="11636" x="7835900" y="4540250"/>
          <p14:tracePt t="11653" x="7842250" y="4552950"/>
          <p14:tracePt t="11669" x="7848600" y="4559300"/>
          <p14:tracePt t="11685" x="7867650" y="4565650"/>
          <p14:tracePt t="11702" x="7880350" y="4565650"/>
          <p14:tracePt t="11719" x="7899400" y="4565650"/>
          <p14:tracePt t="11735" x="7931150" y="4565650"/>
          <p14:tracePt t="11756" x="7988300" y="4552950"/>
          <p14:tracePt t="11773" x="8007350" y="4540250"/>
          <p14:tracePt t="11786" x="8020050" y="4533900"/>
          <p14:tracePt t="11805" x="8026400" y="4527550"/>
          <p14:tracePt t="11822" x="8032750" y="4508500"/>
          <p14:tracePt t="11836" x="8045450" y="4489450"/>
          <p14:tracePt t="11852" x="8051800" y="4476750"/>
          <p14:tracePt t="11869" x="8064500" y="4451350"/>
          <p14:tracePt t="11885" x="8070850" y="4445000"/>
          <p14:tracePt t="11902" x="8083550" y="4394200"/>
          <p14:tracePt t="11919" x="8089900" y="4387850"/>
          <p14:tracePt t="11936" x="8089900" y="4375150"/>
          <p14:tracePt t="11952" x="8089900" y="4368800"/>
          <p14:tracePt t="11969" x="8089900" y="4349750"/>
          <p14:tracePt t="11993" x="8089900" y="4330700"/>
          <p14:tracePt t="12002" x="8089900" y="4311650"/>
          <p14:tracePt t="12019" x="8089900" y="4305300"/>
          <p14:tracePt t="12036" x="8089900" y="4298950"/>
          <p14:tracePt t="12052" x="8089900" y="4292600"/>
          <p14:tracePt t="12074" x="8083550" y="4292600"/>
          <p14:tracePt t="12085" x="8070850" y="4279900"/>
          <p14:tracePt t="12105" x="8051800" y="4279900"/>
          <p14:tracePt t="12122" x="8013700" y="4279900"/>
          <p14:tracePt t="12140" x="7969250" y="4279900"/>
          <p14:tracePt t="12155" x="7931150" y="4279900"/>
          <p14:tracePt t="12172" x="7899400" y="4279900"/>
          <p14:tracePt t="12186" x="7880350" y="4279900"/>
          <p14:tracePt t="12202" x="7848600" y="4286250"/>
          <p14:tracePt t="12219" x="7829550" y="4298950"/>
          <p14:tracePt t="12237" x="7829550" y="4305300"/>
          <p14:tracePt t="12253" x="7810500" y="4311650"/>
          <p14:tracePt t="12273" x="7804150" y="4337050"/>
          <p14:tracePt t="12286" x="7797800" y="4349750"/>
          <p14:tracePt t="12305" x="7791450" y="4356100"/>
          <p14:tracePt t="12319" x="7791450" y="4368800"/>
          <p14:tracePt t="12336" x="7791450" y="4387850"/>
          <p14:tracePt t="12353" x="7791450" y="4400550"/>
          <p14:tracePt t="12370" x="7791450" y="4419600"/>
          <p14:tracePt t="12386" x="7791450" y="4432300"/>
          <p14:tracePt t="12403" x="7804150" y="4445000"/>
          <p14:tracePt t="12436" x="7810500" y="4451350"/>
          <p14:tracePt t="12463" x="7816850" y="4457700"/>
          <p14:tracePt t="12489" x="7823200" y="4464050"/>
          <p14:tracePt t="12585" x="7829550" y="4470400"/>
          <p14:tracePt t="12601" x="7854950" y="4470400"/>
          <p14:tracePt t="13484" x="7899400" y="4445000"/>
          <p14:tracePt t="13499" x="7918450" y="4425950"/>
          <p14:tracePt t="13504" x="7975600" y="4368800"/>
          <p14:tracePt t="13523" x="8032750" y="4311650"/>
          <p14:tracePt t="13537" x="8089900" y="4260850"/>
          <p14:tracePt t="13555" x="8128000" y="4229100"/>
          <p14:tracePt t="13571" x="8153400" y="4203700"/>
          <p14:tracePt t="13587" x="8191500" y="4171950"/>
          <p14:tracePt t="13604" x="8204200" y="4159250"/>
          <p14:tracePt t="13621" x="8210550" y="4152900"/>
          <p14:tracePt t="13653" x="8223250" y="4133850"/>
          <p14:tracePt t="13671" x="8235950" y="4121150"/>
          <p14:tracePt t="13687" x="8242300" y="4114800"/>
          <p14:tracePt t="13704" x="8248650" y="4114800"/>
          <p14:tracePt t="13723" x="8255000" y="4108450"/>
          <p14:tracePt t="13738" x="8267700" y="4089400"/>
          <p14:tracePt t="13755" x="8274050" y="4083050"/>
          <p14:tracePt t="13771" x="8280400" y="4076700"/>
          <p14:tracePt t="13788" x="8286750" y="4076700"/>
          <p14:tracePt t="13804" x="8299450" y="4070350"/>
          <p14:tracePt t="13837" x="8312150" y="4064000"/>
          <p14:tracePt t="13854" x="8318500" y="4057650"/>
          <p14:tracePt t="13887" x="8324850" y="4057650"/>
          <p14:tracePt t="13965" x="8331200" y="4057650"/>
          <p14:tracePt t="13968" x="8337550" y="4057650"/>
          <p14:tracePt t="13978" x="8343900" y="4057650"/>
          <p14:tracePt t="13987" x="8350250" y="4064000"/>
          <p14:tracePt t="14009" x="8350250" y="4070350"/>
          <p14:tracePt t="14040" x="8356600" y="4070350"/>
          <p14:tracePt t="14052" x="8356600" y="4089400"/>
          <p14:tracePt t="14160" x="8362950" y="4089400"/>
          <p14:tracePt t="14176" x="8362950" y="4095750"/>
          <p14:tracePt t="14409" x="8362950" y="4102100"/>
          <p14:tracePt t="14497" x="8362950" y="4108450"/>
          <p14:tracePt t="14616" x="8362950" y="4114800"/>
          <p14:tracePt t="14800" x="8362950" y="4121150"/>
          <p14:tracePt t="14924" x="8369300" y="4127500"/>
          <p14:tracePt t="14972" x="8375650" y="4133850"/>
          <p14:tracePt t="15142" x="8382000" y="4133850"/>
          <p14:tracePt t="15163" x="8388350" y="4133850"/>
          <p14:tracePt t="15195" x="8394700" y="4133850"/>
          <p14:tracePt t="15204" x="8394700" y="4127500"/>
          <p14:tracePt t="15239" x="8401050" y="4114800"/>
          <p14:tracePt t="15248" x="8407400" y="4108450"/>
          <p14:tracePt t="15282" x="8407400" y="4114800"/>
          <p14:tracePt t="15492" x="8401050" y="4133850"/>
          <p14:tracePt t="15521" x="8394700" y="4146550"/>
          <p14:tracePt t="15523" x="8394700" y="4152900"/>
          <p14:tracePt t="15539" x="8394700" y="4159250"/>
          <p14:tracePt t="15556" x="8394700" y="4171950"/>
          <p14:tracePt t="15572" x="8394700" y="4178300"/>
          <p14:tracePt t="15593" x="8394700" y="4184650"/>
          <p14:tracePt t="15608" x="8394700" y="4191000"/>
          <p14:tracePt t="15625" x="8394700" y="4197350"/>
          <p14:tracePt t="15673" x="8394700" y="4203700"/>
          <p14:tracePt t="15688" x="8394700" y="4210050"/>
          <p14:tracePt t="15695" x="8394700" y="4216400"/>
          <p14:tracePt t="15706" x="8401050" y="4229100"/>
          <p14:tracePt t="15722" x="8407400" y="4235450"/>
          <p14:tracePt t="15739" x="8420100" y="4248150"/>
          <p14:tracePt t="15756" x="8439150" y="4267200"/>
          <p14:tracePt t="15773" x="8445500" y="4273550"/>
          <p14:tracePt t="15791" x="8470900" y="4279900"/>
          <p14:tracePt t="15807" x="8502650" y="4286250"/>
          <p14:tracePt t="15824" x="8528050" y="4286250"/>
          <p14:tracePt t="15840" x="8540750" y="4286250"/>
          <p14:tracePt t="15856" x="8547100" y="4286250"/>
          <p14:tracePt t="15873" x="8553450" y="4286250"/>
          <p14:tracePt t="15906" x="8547100" y="4286250"/>
          <p14:tracePt t="16211" x="8540750" y="4286250"/>
          <p14:tracePt t="16216" x="8534400" y="4286250"/>
          <p14:tracePt t="16236" x="8528050" y="4286250"/>
          <p14:tracePt t="16257" x="8521700" y="4286250"/>
          <p14:tracePt t="17167" x="8509000" y="4286250"/>
          <p14:tracePt t="17538" x="8502650" y="4286250"/>
          <p14:tracePt t="17682" x="8496300" y="4286250"/>
          <p14:tracePt t="17690" x="8489950" y="4286250"/>
          <p14:tracePt t="17697" x="8483600" y="4286250"/>
          <p14:tracePt t="17935" x="8470900" y="4286250"/>
          <p14:tracePt t="17957" x="8451850" y="4279900"/>
          <p14:tracePt t="17979" x="8439150" y="4273550"/>
          <p14:tracePt t="18001" x="8432800" y="4273550"/>
          <p14:tracePt t="18009" x="8426450" y="4260850"/>
          <p14:tracePt t="18036" x="8432800" y="4260850"/>
          <p14:tracePt t="18436" x="8439150" y="4260850"/>
          <p14:tracePt t="18467" x="8445500" y="4260850"/>
          <p14:tracePt t="18470" x="8458200" y="4260850"/>
          <p14:tracePt t="18528" x="8470900" y="4248150"/>
          <p14:tracePt t="18561" x="8470900" y="4241800"/>
          <p14:tracePt t="18577" x="8477250" y="4241800"/>
          <p14:tracePt t="18585" x="8483600" y="4241800"/>
          <p14:tracePt t="18594" x="8483600" y="4235450"/>
          <p14:tracePt t="18624" x="8489950" y="4229100"/>
          <p14:tracePt t="18641" x="8496300" y="4229100"/>
          <p14:tracePt t="18697" x="8496300" y="4222750"/>
          <p14:tracePt t="18706" x="8496300" y="4216400"/>
          <p14:tracePt t="18729" x="8496300" y="4210050"/>
          <p14:tracePt t="18771" x="8496300" y="4203700"/>
          <p14:tracePt t="18802" x="8496300" y="4197350"/>
          <p14:tracePt t="18810" x="8496300" y="4191000"/>
          <p14:tracePt t="18835" x="8496300" y="4178300"/>
          <p14:tracePt t="18848" x="8496300" y="4171950"/>
          <p14:tracePt t="18873" x="8496300" y="4159250"/>
          <p14:tracePt t="18880" x="8489950" y="4146550"/>
          <p14:tracePt t="18913" x="8489950" y="4140200"/>
          <p14:tracePt t="18929" x="8489950" y="4127500"/>
          <p14:tracePt t="18936" x="8483600" y="4121150"/>
          <p14:tracePt t="18945" x="8477250" y="4114800"/>
          <p14:tracePt t="18960" x="8470900" y="4108450"/>
          <p14:tracePt t="18979" x="8464550" y="4102100"/>
          <p14:tracePt t="18992" x="8451850" y="4089400"/>
          <p14:tracePt t="19009" x="8439150" y="4083050"/>
          <p14:tracePt t="19041" x="8432800" y="4076700"/>
          <p14:tracePt t="19058" x="8426450" y="4076700"/>
          <p14:tracePt t="19072" x="8420100" y="4076700"/>
          <p14:tracePt t="19098" x="8413750" y="4076700"/>
          <p14:tracePt t="19107" x="8407400" y="4076700"/>
          <p14:tracePt t="19119" x="8401050" y="4076700"/>
          <p14:tracePt t="19128" x="8388350" y="4076700"/>
          <p14:tracePt t="19149" x="8356600" y="4076700"/>
          <p14:tracePt t="19164" x="8318500" y="4102100"/>
          <p14:tracePt t="19177" x="8305800" y="4114800"/>
          <p14:tracePt t="19193" x="8293100" y="4121150"/>
          <p14:tracePt t="19210" x="8274050" y="4127500"/>
          <p14:tracePt t="19226" x="8261350" y="4140200"/>
          <p14:tracePt t="19243" x="8255000" y="4146550"/>
          <p14:tracePt t="19260" x="8255000" y="4152900"/>
          <p14:tracePt t="19276" x="8255000" y="4165600"/>
          <p14:tracePt t="19293" x="8255000" y="4184650"/>
          <p14:tracePt t="19328" x="8255000" y="4191000"/>
          <p14:tracePt t="19346" x="8255000" y="4203700"/>
          <p14:tracePt t="19361" x="8255000" y="4210050"/>
          <p14:tracePt t="19376" x="8255000" y="4216400"/>
          <p14:tracePt t="19409" x="8255000" y="4222750"/>
          <p14:tracePt t="19426" x="8255000" y="4229100"/>
          <p14:tracePt t="19482" x="8255000" y="4235450"/>
          <p14:tracePt t="19498" x="8267700" y="4235450"/>
          <p14:tracePt t="19624" x="8274050" y="4235450"/>
          <p14:tracePt t="19648" x="8286750" y="4235450"/>
          <p14:tracePt t="19666" x="8299450" y="4235450"/>
          <p14:tracePt t="25849" x="8286750" y="4241800"/>
          <p14:tracePt t="25891" x="8274050" y="4241800"/>
          <p14:tracePt t="25898" x="8248650" y="4248150"/>
          <p14:tracePt t="25905" x="8216900" y="4248150"/>
          <p14:tracePt t="25916" x="8064500" y="4248150"/>
          <p14:tracePt t="25933" x="7899400" y="4248150"/>
          <p14:tracePt t="25950" x="7575550" y="4184650"/>
          <p14:tracePt t="25967" x="7042150" y="4044950"/>
          <p14:tracePt t="25967" x="6743700" y="3956050"/>
          <p14:tracePt t="25987" x="6534150" y="3917950"/>
          <p14:tracePt t="26002" x="5537200" y="3594100"/>
          <p14:tracePt t="26018" x="4927600" y="3371850"/>
          <p14:tracePt t="26033" x="4311650" y="3143250"/>
          <p14:tracePt t="26054" x="3822700" y="2952750"/>
          <p14:tracePt t="26067" x="3371850" y="2749550"/>
          <p14:tracePt t="26084" x="3054350" y="2565400"/>
          <p14:tracePt t="26101" x="2825750" y="2374900"/>
          <p14:tracePt t="26119" x="2667000" y="2228850"/>
          <p14:tracePt t="26133" x="2540000" y="2076450"/>
          <p14:tracePt t="26150" x="2406650" y="1924050"/>
          <p14:tracePt t="26167" x="2273300" y="1778000"/>
          <p14:tracePt t="26183" x="2159000" y="1638300"/>
          <p14:tracePt t="26201" x="1993900" y="1441450"/>
          <p14:tracePt t="26217" x="1930400" y="1365250"/>
          <p14:tracePt t="26233" x="1885950" y="1339850"/>
          <p14:tracePt t="26250" x="1854200" y="1314450"/>
          <p14:tracePt t="26267" x="1816100" y="1289050"/>
          <p14:tracePt t="26285" x="1790700" y="1282700"/>
          <p14:tracePt t="26300" x="1758950" y="1250950"/>
          <p14:tracePt t="26317" x="1714500" y="1225550"/>
          <p14:tracePt t="26333" x="1651000" y="1174750"/>
          <p14:tracePt t="26350" x="1568450" y="1111250"/>
          <p14:tracePt t="26367" x="1466850" y="1035050"/>
          <p14:tracePt t="26383" x="1371600" y="952500"/>
          <p14:tracePt t="26401" x="1270000" y="838200"/>
          <p14:tracePt t="26417" x="1219200" y="755650"/>
          <p14:tracePt t="26433" x="1168400" y="685800"/>
          <p14:tracePt t="26451" x="1117600" y="622300"/>
          <p14:tracePt t="26467" x="1073150" y="590550"/>
          <p14:tracePt t="26487" x="1060450" y="571500"/>
          <p14:tracePt t="26500" x="1047750" y="552450"/>
          <p14:tracePt t="26518" x="1028700" y="539750"/>
          <p14:tracePt t="26533" x="1003300" y="501650"/>
          <p14:tracePt t="26551" x="984250" y="488950"/>
          <p14:tracePt t="26567" x="939800" y="457200"/>
          <p14:tracePt t="26585" x="869950" y="425450"/>
          <p14:tracePt t="26602" x="844550" y="406400"/>
          <p14:tracePt t="26617" x="806450" y="387350"/>
          <p14:tracePt t="26634" x="781050" y="374650"/>
          <p14:tracePt t="26650" x="749300" y="355600"/>
          <p14:tracePt t="26667" x="730250" y="342900"/>
          <p14:tracePt t="26701" x="717550" y="342900"/>
          <p14:tracePt t="26717" x="711200" y="336550"/>
          <p14:tracePt t="26908" x="704850" y="323850"/>
          <p14:tracePt t="26917" x="704850" y="317500"/>
          <p14:tracePt t="26934" x="704850" y="304800"/>
          <p14:tracePt t="26951" x="704850" y="292100"/>
          <p14:tracePt t="26967" x="704850" y="273050"/>
          <p14:tracePt t="27882" x="5899150" y="3416300"/>
          <p14:tracePt t="27895" x="5429250" y="3143250"/>
          <p14:tracePt t="27911" x="4794250" y="2781300"/>
          <p14:tracePt t="27927" x="4006850" y="2279650"/>
          <p14:tracePt t="27944" x="3238500" y="1835150"/>
          <p14:tracePt t="27960" x="2628900" y="1473200"/>
          <p14:tracePt t="27977" x="2178050" y="1187450"/>
          <p14:tracePt t="27994" x="1974850" y="1054100"/>
          <p14:tracePt t="28011" x="1828800" y="946150"/>
          <p14:tracePt t="28027" x="1758950" y="882650"/>
          <p14:tracePt t="28045" x="1720850" y="831850"/>
          <p14:tracePt t="28064" x="1689100" y="781050"/>
          <p14:tracePt t="28078" x="1676400" y="762000"/>
          <p14:tracePt t="28094" x="1657350" y="742950"/>
          <p14:tracePt t="28110" x="1651000" y="730250"/>
          <p14:tracePt t="28127" x="1631950" y="711200"/>
          <p14:tracePt t="28144" x="1612900" y="685800"/>
          <p14:tracePt t="28161" x="1587500" y="660400"/>
          <p14:tracePt t="28178" x="1555750" y="628650"/>
          <p14:tracePt t="28194" x="1485900" y="558800"/>
          <p14:tracePt t="28211" x="1416050" y="488950"/>
          <p14:tracePt t="28228" x="1333500" y="361950"/>
          <p14:tracePt t="28244" x="1276350" y="279400"/>
          <p14:tracePt t="28261" x="1200150" y="190500"/>
          <p14:tracePt t="28279" x="1168400" y="152400"/>
          <p14:tracePt t="28295" x="1143000" y="120650"/>
          <p14:tracePt t="28311" x="1130300" y="101600"/>
          <p14:tracePt t="28328" x="1123950" y="88900"/>
          <p14:tracePt t="28361" x="1123950" y="82550"/>
          <p14:tracePt t="28381" x="1111250" y="63500"/>
          <p14:tracePt t="28398" x="1104900" y="50800"/>
          <p14:tracePt t="28425" x="1104900" y="44450"/>
          <p14:tracePt t="28436" x="1098550" y="25400"/>
          <p14:tracePt t="28448" x="1098550" y="6350"/>
          <p14:tracePt t="28461" x="1085850" y="0"/>
          <p14:tracePt t="28478" x="1079500" y="0"/>
          <p14:tracePt t="28495" x="1041400" y="50800"/>
          <p14:tracePt t="29313" x="1047750" y="50800"/>
          <p14:tracePt t="29518" x="1054100" y="57150"/>
          <p14:tracePt t="29542" x="1054100" y="63500"/>
          <p14:tracePt t="29550" x="1060450" y="69850"/>
          <p14:tracePt t="29562" x="1073150" y="76200"/>
          <p14:tracePt t="29579" x="1092200" y="95250"/>
          <p14:tracePt t="29600" x="1098550" y="101600"/>
          <p14:tracePt t="29630" x="1149350" y="165100"/>
          <p14:tracePt t="29645" x="1181100" y="215900"/>
          <p14:tracePt t="29662" x="1257300" y="285750"/>
          <p14:tracePt t="29678" x="1320800" y="381000"/>
          <p14:tracePt t="29695" x="1403350" y="495300"/>
          <p14:tracePt t="29712" x="1549400" y="660400"/>
          <p14:tracePt t="29729" x="1689100" y="812800"/>
          <p14:tracePt t="29747" x="1835150" y="965200"/>
          <p14:tracePt t="29764" x="2000250" y="111760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III. Steps to clean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6262480" cy="4262436"/>
          </a:xfrm>
        </p:spPr>
        <p:txBody>
          <a:bodyPr/>
          <a:lstStyle/>
          <a:p>
            <a:pPr lvl="0"/>
            <a:r>
              <a:rPr lang="en-US" dirty="0" smtClean="0"/>
              <a:t>Numeric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</a:t>
            </a:r>
            <a:r>
              <a:rPr lang="en-US" dirty="0"/>
              <a:t>take absolute </a:t>
            </a:r>
            <a:r>
              <a:rPr lang="en-US" dirty="0" smtClean="0"/>
              <a:t>value for negative numeric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2. impute missing value with the median of each features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Categorical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impute missing value with the mode of each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</a:t>
            </a:r>
            <a:r>
              <a:rPr lang="en-US" dirty="0"/>
              <a:t>. label </a:t>
            </a:r>
            <a:r>
              <a:rPr lang="en-US" dirty="0" smtClean="0"/>
              <a:t>encoding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The same step was done for application_test.csv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71"/>
    </mc:Choice>
    <mc:Fallback xmlns="">
      <p:transition spd="slow" advTm="2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/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3348</TotalTime>
  <Words>493</Words>
  <Application>Microsoft Office PowerPoint</Application>
  <PresentationFormat>Widescreen</PresentationFormat>
  <Paragraphs>97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Lucida Console</vt:lpstr>
      <vt:lpstr>Wingdings 3</vt:lpstr>
      <vt:lpstr>Wisp</vt:lpstr>
      <vt:lpstr>Minh Thien Nguyen MSDS696 data science practicum 2 Regis university August - 2018</vt:lpstr>
      <vt:lpstr>Project summary</vt:lpstr>
      <vt:lpstr>I. Data source and data description </vt:lpstr>
      <vt:lpstr>I. Data sets relationship</vt:lpstr>
      <vt:lpstr>II. Initial Data Exploratory  application_train.csv</vt:lpstr>
      <vt:lpstr>II. Initial Data Exploratory  application_train.csv</vt:lpstr>
      <vt:lpstr>II. Initial Data Exploratory  application_train.csv</vt:lpstr>
      <vt:lpstr>II. Initial Data Exploratory  application_train.csv</vt:lpstr>
      <vt:lpstr>III. Steps to clean data   application_train.csv</vt:lpstr>
      <vt:lpstr>II. Initial Data Exploratory  bureau.csv and bureau_balance.csv</vt:lpstr>
      <vt:lpstr>III. Steps to clean data   bureau.csv and bureau_balance.csv</vt:lpstr>
      <vt:lpstr>III. Steps to clean data   bureau.csv and bureau_balance.csv</vt:lpstr>
      <vt:lpstr>II. Initial Data Exploratory  previous_application.csv and installments_payments.csv</vt:lpstr>
      <vt:lpstr>II. Initial Data Exploratory  credit_card_balance.csv and POS_CASH_balance.csv</vt:lpstr>
      <vt:lpstr>IV. Merge all data</vt:lpstr>
      <vt:lpstr>V. gradient boosting  with just application_train.csv  </vt:lpstr>
      <vt:lpstr>V. gradient boosting  with all data combined</vt:lpstr>
      <vt:lpstr>V. gradient boosting  with all data combined</vt:lpstr>
      <vt:lpstr>Model 9</vt:lpstr>
      <vt:lpstr>summary</vt:lpstr>
      <vt:lpstr>Conclusion and discussions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Minh Thien Nguyen MSDS692 data science practicum Regis university March -2018</dc:title>
  <dc:creator>Microsoft account</dc:creator>
  <cp:lastModifiedBy>minhthien.workplace@gmail.com</cp:lastModifiedBy>
  <cp:revision>130</cp:revision>
  <dcterms:created xsi:type="dcterms:W3CDTF">2018-03-09T03:34:52Z</dcterms:created>
  <dcterms:modified xsi:type="dcterms:W3CDTF">2018-08-24T14:58:44Z</dcterms:modified>
</cp:coreProperties>
</file>